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1887200" cy="3886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0B6D3-886A-49A7-BAC9-8544D543558C}" v="1" dt="2023-08-24T16:21:32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9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636006"/>
            <a:ext cx="8915400" cy="1352973"/>
          </a:xfrm>
        </p:spPr>
        <p:txBody>
          <a:bodyPr anchor="b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2041155"/>
            <a:ext cx="8915400" cy="938265"/>
          </a:xfrm>
        </p:spPr>
        <p:txBody>
          <a:bodyPr/>
          <a:lstStyle>
            <a:lvl1pPr marL="0" indent="0" algn="ctr">
              <a:buNone/>
              <a:defRPr sz="1360"/>
            </a:lvl1pPr>
            <a:lvl2pPr marL="259095" indent="0" algn="ctr">
              <a:buNone/>
              <a:defRPr sz="1133"/>
            </a:lvl2pPr>
            <a:lvl3pPr marL="518190" indent="0" algn="ctr">
              <a:buNone/>
              <a:defRPr sz="1020"/>
            </a:lvl3pPr>
            <a:lvl4pPr marL="777286" indent="0" algn="ctr">
              <a:buNone/>
              <a:defRPr sz="907"/>
            </a:lvl4pPr>
            <a:lvl5pPr marL="1036381" indent="0" algn="ctr">
              <a:buNone/>
              <a:defRPr sz="907"/>
            </a:lvl5pPr>
            <a:lvl6pPr marL="1295476" indent="0" algn="ctr">
              <a:buNone/>
              <a:defRPr sz="907"/>
            </a:lvl6pPr>
            <a:lvl7pPr marL="1554571" indent="0" algn="ctr">
              <a:buNone/>
              <a:defRPr sz="907"/>
            </a:lvl7pPr>
            <a:lvl8pPr marL="1813667" indent="0" algn="ctr">
              <a:buNone/>
              <a:defRPr sz="907"/>
            </a:lvl8pPr>
            <a:lvl9pPr marL="2072762" indent="0" algn="ctr">
              <a:buNone/>
              <a:defRPr sz="9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7" y="206904"/>
            <a:ext cx="2563178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206904"/>
            <a:ext cx="7540943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8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968852"/>
            <a:ext cx="10252710" cy="1616551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2600696"/>
            <a:ext cx="10252710" cy="850106"/>
          </a:xfrm>
        </p:spPr>
        <p:txBody>
          <a:bodyPr/>
          <a:lstStyle>
            <a:lvl1pPr marL="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1pPr>
            <a:lvl2pPr marL="259095" indent="0">
              <a:buNone/>
              <a:defRPr sz="1133">
                <a:solidFill>
                  <a:schemeClr val="tx1">
                    <a:tint val="75000"/>
                  </a:schemeClr>
                </a:solidFill>
              </a:defRPr>
            </a:lvl2pPr>
            <a:lvl3pPr marL="5181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77728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4pPr>
            <a:lvl5pPr marL="103638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5pPr>
            <a:lvl6pPr marL="129547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6pPr>
            <a:lvl7pPr marL="155457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7pPr>
            <a:lvl8pPr marL="1813667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8pPr>
            <a:lvl9pPr marL="2072762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206905"/>
            <a:ext cx="10252710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4" y="952659"/>
            <a:ext cx="5028842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4" y="1419543"/>
            <a:ext cx="5028842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5" y="952659"/>
            <a:ext cx="5053608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5" y="1419543"/>
            <a:ext cx="5053608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2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559541"/>
            <a:ext cx="6017895" cy="2761721"/>
          </a:xfrm>
        </p:spPr>
        <p:txBody>
          <a:bodyPr/>
          <a:lstStyle>
            <a:lvl1pPr>
              <a:defRPr sz="1813"/>
            </a:lvl1pPr>
            <a:lvl2pPr>
              <a:defRPr sz="1587"/>
            </a:lvl2pPr>
            <a:lvl3pPr>
              <a:defRPr sz="1360"/>
            </a:lvl3pPr>
            <a:lvl4pPr>
              <a:defRPr sz="1133"/>
            </a:lvl4pPr>
            <a:lvl5pPr>
              <a:defRPr sz="1133"/>
            </a:lvl5pPr>
            <a:lvl6pPr>
              <a:defRPr sz="1133"/>
            </a:lvl6pPr>
            <a:lvl7pPr>
              <a:defRPr sz="1133"/>
            </a:lvl7pPr>
            <a:lvl8pPr>
              <a:defRPr sz="1133"/>
            </a:lvl8pPr>
            <a:lvl9pPr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7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559541"/>
            <a:ext cx="6017895" cy="2761721"/>
          </a:xfrm>
        </p:spPr>
        <p:txBody>
          <a:bodyPr anchor="t"/>
          <a:lstStyle>
            <a:lvl1pPr marL="0" indent="0">
              <a:buNone/>
              <a:defRPr sz="1813"/>
            </a:lvl1pPr>
            <a:lvl2pPr marL="259095" indent="0">
              <a:buNone/>
              <a:defRPr sz="1587"/>
            </a:lvl2pPr>
            <a:lvl3pPr marL="518190" indent="0">
              <a:buNone/>
              <a:defRPr sz="1360"/>
            </a:lvl3pPr>
            <a:lvl4pPr marL="777286" indent="0">
              <a:buNone/>
              <a:defRPr sz="1133"/>
            </a:lvl4pPr>
            <a:lvl5pPr marL="1036381" indent="0">
              <a:buNone/>
              <a:defRPr sz="1133"/>
            </a:lvl5pPr>
            <a:lvl6pPr marL="1295476" indent="0">
              <a:buNone/>
              <a:defRPr sz="1133"/>
            </a:lvl6pPr>
            <a:lvl7pPr marL="1554571" indent="0">
              <a:buNone/>
              <a:defRPr sz="1133"/>
            </a:lvl7pPr>
            <a:lvl8pPr marL="1813667" indent="0">
              <a:buNone/>
              <a:defRPr sz="1133"/>
            </a:lvl8pPr>
            <a:lvl9pPr marL="2072762" indent="0">
              <a:buNone/>
              <a:defRPr sz="1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206905"/>
            <a:ext cx="10252710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1034521"/>
            <a:ext cx="10252710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18D23-53A5-4D4D-81CF-133A4514D6CB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3601932"/>
            <a:ext cx="401193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8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8190" rtl="0" eaLnBrk="1" latinLnBrk="0" hangingPunct="1">
        <a:lnSpc>
          <a:spcPct val="90000"/>
        </a:lnSpc>
        <a:spcBef>
          <a:spcPct val="0"/>
        </a:spcBef>
        <a:buNone/>
        <a:defRPr sz="2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548" indent="-129548" algn="l" defTabSz="5181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38864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47738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90683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16592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42502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68411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94321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202310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1pPr>
      <a:lvl2pPr marL="259095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51819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77728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03638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29547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55457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813667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072762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Nation Logo: Uniting America's work force for organ, eye, and tissue donation. &#10;&#10;&quot;Do good. save lives. sign up as an organ, eye, and tissue donor. organdonor.gov&quot;">
            <a:extLst>
              <a:ext uri="{FF2B5EF4-FFF2-40B4-BE49-F238E27FC236}">
                <a16:creationId xmlns:a16="http://schemas.microsoft.com/office/drawing/2014/main" id="{3D9DCB78-6EE2-CA1A-DC22-5F2EE0456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887200" cy="38861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2CD10C-5221-3C40-8539-01B1ECAAB53B}"/>
              </a:ext>
            </a:extLst>
          </p:cNvPr>
          <p:cNvSpPr txBox="1"/>
          <p:nvPr/>
        </p:nvSpPr>
        <p:spPr>
          <a:xfrm>
            <a:off x="4168588" y="732503"/>
            <a:ext cx="72345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[Workplace Name] </a:t>
            </a:r>
          </a:p>
          <a:p>
            <a:pPr algn="ctr"/>
            <a:r>
              <a:rPr lang="en-US" sz="40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4000" dirty="0" err="1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</a:t>
            </a:r>
            <a:r>
              <a:rPr lang="en-US" sz="40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workplace! </a:t>
            </a:r>
          </a:p>
        </p:txBody>
      </p:sp>
    </p:spTree>
    <p:extLst>
      <p:ext uri="{BB962C8B-B14F-4D97-AF65-F5344CB8AC3E}">
        <p14:creationId xmlns:p14="http://schemas.microsoft.com/office/powerpoint/2010/main" val="90949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 DoNation Workplace Banner Template</dc:title>
  <dc:creator>HRSA Division of Transplantation</dc:creator>
  <cp:lastModifiedBy>Alaska Gumbarevic</cp:lastModifiedBy>
  <cp:revision>8</cp:revision>
  <dcterms:created xsi:type="dcterms:W3CDTF">2022-01-06T16:29:44Z</dcterms:created>
  <dcterms:modified xsi:type="dcterms:W3CDTF">2023-08-24T16:21:42Z</dcterms:modified>
</cp:coreProperties>
</file>