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6"/>
  </p:sldMasterIdLst>
  <p:sldIdLst>
    <p:sldId id="256" r:id="rId7"/>
  </p:sldIdLst>
  <p:sldSz cx="3657600" cy="5084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rensbourg, Lauren (HRSA)" initials="DL(" lastIdx="2" clrIdx="0">
    <p:extLst>
      <p:ext uri="{19B8F6BF-5375-455C-9EA6-DF929625EA0E}">
        <p15:presenceInfo xmlns:p15="http://schemas.microsoft.com/office/powerpoint/2012/main" userId="S-1-5-21-1575576018-681398725-1848903544-672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3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2771CF-60EA-440B-A833-DC39BC69FAD7}" v="1" dt="2023-08-21T19:40:44.5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15" d="100"/>
          <a:sy n="115" d="100"/>
        </p:scale>
        <p:origin x="280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5" Type="http://schemas.openxmlformats.org/officeDocument/2006/relationships/customXml" Target="../customXml/item5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" y="832159"/>
            <a:ext cx="3108960" cy="1770251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670678"/>
            <a:ext cx="2743200" cy="1227640"/>
          </a:xfrm>
        </p:spPr>
        <p:txBody>
          <a:bodyPr/>
          <a:lstStyle>
            <a:lvl1pPr marL="0" indent="0" algn="ctr">
              <a:buNone/>
              <a:defRPr sz="960"/>
            </a:lvl1pPr>
            <a:lvl2pPr marL="182880" indent="0" algn="ctr">
              <a:buNone/>
              <a:defRPr sz="800"/>
            </a:lvl2pPr>
            <a:lvl3pPr marL="365760" indent="0" algn="ctr">
              <a:buNone/>
              <a:defRPr sz="720"/>
            </a:lvl3pPr>
            <a:lvl4pPr marL="548640" indent="0" algn="ctr">
              <a:buNone/>
              <a:defRPr sz="640"/>
            </a:lvl4pPr>
            <a:lvl5pPr marL="731520" indent="0" algn="ctr">
              <a:buNone/>
              <a:defRPr sz="640"/>
            </a:lvl5pPr>
            <a:lvl6pPr marL="914400" indent="0" algn="ctr">
              <a:buNone/>
              <a:defRPr sz="640"/>
            </a:lvl6pPr>
            <a:lvl7pPr marL="1097280" indent="0" algn="ctr">
              <a:buNone/>
              <a:defRPr sz="640"/>
            </a:lvl7pPr>
            <a:lvl8pPr marL="1280160" indent="0" algn="ctr">
              <a:buNone/>
              <a:defRPr sz="640"/>
            </a:lvl8pPr>
            <a:lvl9pPr marL="1463040" indent="0" algn="ctr">
              <a:buNone/>
              <a:defRPr sz="6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8BE-0D6E-3141-8E86-82FBAB8AA303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122E-2369-2046-BEDF-AA35AE931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813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8BE-0D6E-3141-8E86-82FBAB8AA303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122E-2369-2046-BEDF-AA35AE931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779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17470" y="270716"/>
            <a:ext cx="788670" cy="43091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460" y="270716"/>
            <a:ext cx="2320290" cy="43091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8BE-0D6E-3141-8E86-82FBAB8AA303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122E-2369-2046-BEDF-AA35AE931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081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8BE-0D6E-3141-8E86-82FBAB8AA303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122E-2369-2046-BEDF-AA35AE931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32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55" y="1267661"/>
            <a:ext cx="3154680" cy="211512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555" y="3402791"/>
            <a:ext cx="3154680" cy="1112292"/>
          </a:xfrm>
        </p:spPr>
        <p:txBody>
          <a:bodyPr/>
          <a:lstStyle>
            <a:lvl1pPr marL="0" indent="0">
              <a:buNone/>
              <a:defRPr sz="960">
                <a:solidFill>
                  <a:schemeClr val="tx1"/>
                </a:solidFill>
              </a:defRPr>
            </a:lvl1pPr>
            <a:lvl2pPr marL="18288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365760" indent="0">
              <a:buNone/>
              <a:defRPr sz="720">
                <a:solidFill>
                  <a:schemeClr val="tx1">
                    <a:tint val="75000"/>
                  </a:schemeClr>
                </a:solidFill>
              </a:defRPr>
            </a:lvl3pPr>
            <a:lvl4pPr marL="54864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4pPr>
            <a:lvl5pPr marL="73152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5pPr>
            <a:lvl6pPr marL="91440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6pPr>
            <a:lvl7pPr marL="109728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7pPr>
            <a:lvl8pPr marL="128016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8pPr>
            <a:lvl9pPr marL="146304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8BE-0D6E-3141-8E86-82FBAB8AA303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122E-2369-2046-BEDF-AA35AE931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9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" y="1353583"/>
            <a:ext cx="1554480" cy="32262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1660" y="1353583"/>
            <a:ext cx="1554480" cy="32262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8BE-0D6E-3141-8E86-82FBAB8AA303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122E-2369-2046-BEDF-AA35AE931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163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" y="270718"/>
            <a:ext cx="3154680" cy="9828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937" y="1246474"/>
            <a:ext cx="1547336" cy="610877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937" y="1857351"/>
            <a:ext cx="1547336" cy="27318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1660" y="1246474"/>
            <a:ext cx="1554956" cy="610877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1660" y="1857351"/>
            <a:ext cx="1554956" cy="27318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8BE-0D6E-3141-8E86-82FBAB8AA303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122E-2369-2046-BEDF-AA35AE931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814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8BE-0D6E-3141-8E86-82FBAB8AA303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122E-2369-2046-BEDF-AA35AE931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33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8BE-0D6E-3141-8E86-82FBAB8AA303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122E-2369-2046-BEDF-AA35AE931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78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7" y="338984"/>
            <a:ext cx="1179671" cy="1186445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956" y="732113"/>
            <a:ext cx="1851660" cy="3613477"/>
          </a:xfrm>
        </p:spPr>
        <p:txBody>
          <a:bodyPr/>
          <a:lstStyle>
            <a:lvl1pPr>
              <a:defRPr sz="1280"/>
            </a:lvl1pPr>
            <a:lvl2pPr>
              <a:defRPr sz="1120"/>
            </a:lvl2pPr>
            <a:lvl3pPr>
              <a:defRPr sz="96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7" y="1525429"/>
            <a:ext cx="1179671" cy="2826046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8BE-0D6E-3141-8E86-82FBAB8AA303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122E-2369-2046-BEDF-AA35AE931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280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7" y="338984"/>
            <a:ext cx="1179671" cy="1186445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54956" y="732113"/>
            <a:ext cx="1851660" cy="3613477"/>
          </a:xfrm>
        </p:spPr>
        <p:txBody>
          <a:bodyPr anchor="t"/>
          <a:lstStyle>
            <a:lvl1pPr marL="0" indent="0">
              <a:buNone/>
              <a:defRPr sz="1280"/>
            </a:lvl1pPr>
            <a:lvl2pPr marL="182880" indent="0">
              <a:buNone/>
              <a:defRPr sz="1120"/>
            </a:lvl2pPr>
            <a:lvl3pPr marL="365760" indent="0">
              <a:buNone/>
              <a:defRPr sz="960"/>
            </a:lvl3pPr>
            <a:lvl4pPr marL="548640" indent="0">
              <a:buNone/>
              <a:defRPr sz="800"/>
            </a:lvl4pPr>
            <a:lvl5pPr marL="731520" indent="0">
              <a:buNone/>
              <a:defRPr sz="800"/>
            </a:lvl5pPr>
            <a:lvl6pPr marL="914400" indent="0">
              <a:buNone/>
              <a:defRPr sz="800"/>
            </a:lvl6pPr>
            <a:lvl7pPr marL="1097280" indent="0">
              <a:buNone/>
              <a:defRPr sz="800"/>
            </a:lvl7pPr>
            <a:lvl8pPr marL="1280160" indent="0">
              <a:buNone/>
              <a:defRPr sz="800"/>
            </a:lvl8pPr>
            <a:lvl9pPr marL="1463040" indent="0">
              <a:buNone/>
              <a:defRPr sz="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7" y="1525429"/>
            <a:ext cx="1179671" cy="2826046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8BE-0D6E-3141-8E86-82FBAB8AA303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122E-2369-2046-BEDF-AA35AE931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45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" y="270718"/>
            <a:ext cx="3154680" cy="982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" y="1353583"/>
            <a:ext cx="3154680" cy="3226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" y="4712823"/>
            <a:ext cx="822960" cy="270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398BE-0D6E-3141-8E86-82FBAB8AA303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" y="4712823"/>
            <a:ext cx="1234440" cy="270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" y="4712823"/>
            <a:ext cx="822960" cy="270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D122E-2369-2046-BEDF-AA35AE931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85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65760" rtl="0" eaLnBrk="1" latinLnBrk="0" hangingPunct="1">
        <a:lnSpc>
          <a:spcPct val="90000"/>
        </a:lnSpc>
        <a:spcBef>
          <a:spcPct val="0"/>
        </a:spcBef>
        <a:buNone/>
        <a:defRPr sz="17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36576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12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2828032-991E-804F-5B09-A9E4AAA6E6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81"/>
            <a:ext cx="3657600" cy="5080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19A88FF-C489-379C-766F-8C3E9F1D2707}"/>
              </a:ext>
            </a:extLst>
          </p:cNvPr>
          <p:cNvSpPr txBox="1"/>
          <p:nvPr/>
        </p:nvSpPr>
        <p:spPr>
          <a:xfrm>
            <a:off x="0" y="3292078"/>
            <a:ext cx="3657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rgbClr val="ED3E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[Workplace Name] </a:t>
            </a:r>
          </a:p>
          <a:p>
            <a:pPr algn="ctr"/>
            <a:r>
              <a:rPr lang="en-US" sz="2100" dirty="0">
                <a:solidFill>
                  <a:srgbClr val="ED3E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 </a:t>
            </a:r>
            <a:r>
              <a:rPr lang="en-US" sz="2100" dirty="0" err="1">
                <a:solidFill>
                  <a:srgbClr val="ED3E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DoNation</a:t>
            </a:r>
            <a:r>
              <a:rPr lang="en-US" sz="2100" dirty="0">
                <a:solidFill>
                  <a:srgbClr val="ED3E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Workplace!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6F948A6-1E8E-D799-C664-7ADC0F0E3C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59080" y="3002280"/>
            <a:ext cx="3108960" cy="0"/>
          </a:xfrm>
          <a:prstGeom prst="line">
            <a:avLst/>
          </a:prstGeom>
          <a:ln w="25400">
            <a:solidFill>
              <a:srgbClr val="ED3E3A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313ABF6-19BC-AA5E-A642-E423264604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59080" y="4396740"/>
            <a:ext cx="3108960" cy="0"/>
          </a:xfrm>
          <a:prstGeom prst="line">
            <a:avLst/>
          </a:prstGeom>
          <a:ln w="25400">
            <a:solidFill>
              <a:srgbClr val="ED3E3A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5193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13ff120d-8bd5-4291-a148-70db8d7e9204" ContentTypeId="0x01" PreviousValue="false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53a5afd-1424-405b-82d9-63deec7446f8">QPVJESM53SK4-2028541707-41372</_dlc_DocId>
    <_dlc_DocIdUrl xmlns="053a5afd-1424-405b-82d9-63deec7446f8">
      <Url>https://sharepoint.hrsa.gov/sites/HSB/dot/_layouts/15/DocIdRedir.aspx?ID=QPVJESM53SK4-2028541707-41372</Url>
      <Description>QPVJESM53SK4-2028541707-41372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008B6139CEC34E9E62DC999A14FD5F" ma:contentTypeVersion="8" ma:contentTypeDescription="Create a new document." ma:contentTypeScope="" ma:versionID="364dfd27ae01357e9a0ff5104b69dcff">
  <xsd:schema xmlns:xsd="http://www.w3.org/2001/XMLSchema" xmlns:xs="http://www.w3.org/2001/XMLSchema" xmlns:p="http://schemas.microsoft.com/office/2006/metadata/properties" xmlns:ns2="053a5afd-1424-405b-82d9-63deec7446f8" xmlns:ns3="99b7169b-959a-4182-95a1-21d8f56049ae" targetNamespace="http://schemas.microsoft.com/office/2006/metadata/properties" ma:root="true" ma:fieldsID="b8df6558e32c6917ef21d19e38dc38f4" ns2:_="" ns3:_="">
    <xsd:import namespace="053a5afd-1424-405b-82d9-63deec7446f8"/>
    <xsd:import namespace="99b7169b-959a-4182-95a1-21d8f56049a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3a5afd-1424-405b-82d9-63deec7446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b7169b-959a-4182-95a1-21d8f56049a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A09BBB8-6E49-4793-9692-C9B8B543F080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7E620973-D330-4D43-9BBF-D5B09F6ED5F8}">
  <ds:schemaRefs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purl.org/dc/terms/"/>
    <ds:schemaRef ds:uri="http://schemas.microsoft.com/office/infopath/2007/PartnerControls"/>
    <ds:schemaRef ds:uri="053a5afd-1424-405b-82d9-63deec7446f8"/>
    <ds:schemaRef ds:uri="http://schemas.openxmlformats.org/package/2006/metadata/core-properties"/>
    <ds:schemaRef ds:uri="99b7169b-959a-4182-95a1-21d8f56049ae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F3E5D5F-ABFE-47DC-8811-48887586F0A9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D2B90DCE-9816-45BD-B87C-00F0E748E53C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8B2BDF8D-EAB8-47DD-A297-0F6F6429DD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3a5afd-1424-405b-82d9-63deec7446f8"/>
    <ds:schemaRef ds:uri="99b7169b-959a-4182-95a1-21d8f56049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DoNation Web Badge Template</dc:title>
  <dc:creator>Amelia Williams</dc:creator>
  <cp:lastModifiedBy>Alaska Gumbarevic</cp:lastModifiedBy>
  <cp:revision>8</cp:revision>
  <dcterms:created xsi:type="dcterms:W3CDTF">2022-07-20T15:22:00Z</dcterms:created>
  <dcterms:modified xsi:type="dcterms:W3CDTF">2023-08-21T19:40:47Z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0x010100FA008B6139CEC34E9E62DC999A14FD5F</vt:lpwstr>
  </property>
  <property fmtid="{D5CDD505-2E9C-101B-9397-08002B2CF9AE}" pid="3" name="_dlc_DocIdItemGuid">
    <vt:lpwstr>656e67e6-addb-4bc0-875d-7cdb39ff5929</vt:lpwstr>
  </property>
</Properties>
</file>