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6288"/>
    <a:srgbClr val="77A1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A8EB5F-972B-45EC-8628-286C421FE884}" v="2" dt="2023-10-06T18:00:17.0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694"/>
  </p:normalViewPr>
  <p:slideViewPr>
    <p:cSldViewPr snapToGrid="0">
      <p:cViewPr varScale="1">
        <p:scale>
          <a:sx n="81" d="100"/>
          <a:sy n="81" d="100"/>
        </p:scale>
        <p:origin x="1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elia Williams" userId="75af2d1c-a834-4672-8e4a-7cb64481f626" providerId="ADAL" clId="{7563F1EF-1C3E-B048-A8B4-F5317C173DA7}"/>
    <pc:docChg chg="custSel addSld delSld modSld">
      <pc:chgData name="Amelia Williams" userId="75af2d1c-a834-4672-8e4a-7cb64481f626" providerId="ADAL" clId="{7563F1EF-1C3E-B048-A8B4-F5317C173DA7}" dt="2023-08-21T15:34:25.229" v="132" actId="20577"/>
      <pc:docMkLst>
        <pc:docMk/>
      </pc:docMkLst>
      <pc:sldChg chg="addSp delSp modSp mod">
        <pc:chgData name="Amelia Williams" userId="75af2d1c-a834-4672-8e4a-7cb64481f626" providerId="ADAL" clId="{7563F1EF-1C3E-B048-A8B4-F5317C173DA7}" dt="2023-08-21T15:34:25.229" v="132" actId="20577"/>
        <pc:sldMkLst>
          <pc:docMk/>
          <pc:sldMk cId="1200531785" sldId="256"/>
        </pc:sldMkLst>
        <pc:spChg chg="add del mod">
          <ac:chgData name="Amelia Williams" userId="75af2d1c-a834-4672-8e4a-7cb64481f626" providerId="ADAL" clId="{7563F1EF-1C3E-B048-A8B4-F5317C173DA7}" dt="2023-08-21T13:15:21.463" v="52" actId="478"/>
          <ac:spMkLst>
            <pc:docMk/>
            <pc:sldMk cId="1200531785" sldId="256"/>
            <ac:spMk id="2" creationId="{31207F7B-0B3F-AAD4-5D36-C447B357200D}"/>
          </ac:spMkLst>
        </pc:spChg>
        <pc:spChg chg="add mod">
          <ac:chgData name="Amelia Williams" userId="75af2d1c-a834-4672-8e4a-7cb64481f626" providerId="ADAL" clId="{7563F1EF-1C3E-B048-A8B4-F5317C173DA7}" dt="2023-08-21T15:34:11.614" v="128" actId="20577"/>
          <ac:spMkLst>
            <pc:docMk/>
            <pc:sldMk cId="1200531785" sldId="256"/>
            <ac:spMk id="3" creationId="{9DFF662A-7AD9-4E4E-1BA9-54F85484D847}"/>
          </ac:spMkLst>
        </pc:spChg>
        <pc:spChg chg="mod">
          <ac:chgData name="Amelia Williams" userId="75af2d1c-a834-4672-8e4a-7cb64481f626" providerId="ADAL" clId="{7563F1EF-1C3E-B048-A8B4-F5317C173DA7}" dt="2023-08-21T15:34:25.229" v="132" actId="20577"/>
          <ac:spMkLst>
            <pc:docMk/>
            <pc:sldMk cId="1200531785" sldId="256"/>
            <ac:spMk id="6" creationId="{809CF0CC-F374-71EB-B104-0AC7F632613A}"/>
          </ac:spMkLst>
        </pc:spChg>
        <pc:picChg chg="mod">
          <ac:chgData name="Amelia Williams" userId="75af2d1c-a834-4672-8e4a-7cb64481f626" providerId="ADAL" clId="{7563F1EF-1C3E-B048-A8B4-F5317C173DA7}" dt="2023-08-21T13:13:47.041" v="0" actId="14826"/>
          <ac:picMkLst>
            <pc:docMk/>
            <pc:sldMk cId="1200531785" sldId="256"/>
            <ac:picMk id="5" creationId="{CB312A18-6726-472F-EEA0-6A44BD5A3547}"/>
          </ac:picMkLst>
        </pc:picChg>
      </pc:sldChg>
      <pc:sldChg chg="addSp delSp modSp new del mod">
        <pc:chgData name="Amelia Williams" userId="75af2d1c-a834-4672-8e4a-7cb64481f626" providerId="ADAL" clId="{7563F1EF-1C3E-B048-A8B4-F5317C173DA7}" dt="2023-08-21T15:33:53.752" v="118" actId="2696"/>
        <pc:sldMkLst>
          <pc:docMk/>
          <pc:sldMk cId="4187575412" sldId="257"/>
        </pc:sldMkLst>
        <pc:spChg chg="del">
          <ac:chgData name="Amelia Williams" userId="75af2d1c-a834-4672-8e4a-7cb64481f626" providerId="ADAL" clId="{7563F1EF-1C3E-B048-A8B4-F5317C173DA7}" dt="2023-08-21T13:46:22.838" v="77" actId="478"/>
          <ac:spMkLst>
            <pc:docMk/>
            <pc:sldMk cId="4187575412" sldId="257"/>
            <ac:spMk id="2" creationId="{D0FC7BB0-59B6-20FC-9655-E9C8292EAB37}"/>
          </ac:spMkLst>
        </pc:spChg>
        <pc:spChg chg="del">
          <ac:chgData name="Amelia Williams" userId="75af2d1c-a834-4672-8e4a-7cb64481f626" providerId="ADAL" clId="{7563F1EF-1C3E-B048-A8B4-F5317C173DA7}" dt="2023-08-21T13:46:24.130" v="78" actId="478"/>
          <ac:spMkLst>
            <pc:docMk/>
            <pc:sldMk cId="4187575412" sldId="257"/>
            <ac:spMk id="3" creationId="{43C546B0-99C6-8321-7DEA-829F02EAABC1}"/>
          </ac:spMkLst>
        </pc:spChg>
        <pc:spChg chg="add mod">
          <ac:chgData name="Amelia Williams" userId="75af2d1c-a834-4672-8e4a-7cb64481f626" providerId="ADAL" clId="{7563F1EF-1C3E-B048-A8B4-F5317C173DA7}" dt="2023-08-21T13:48:36.607" v="106" actId="255"/>
          <ac:spMkLst>
            <pc:docMk/>
            <pc:sldMk cId="4187575412" sldId="257"/>
            <ac:spMk id="6" creationId="{5E0C1749-3337-04DA-FD2F-C1CA10D373E4}"/>
          </ac:spMkLst>
        </pc:spChg>
        <pc:spChg chg="add mod">
          <ac:chgData name="Amelia Williams" userId="75af2d1c-a834-4672-8e4a-7cb64481f626" providerId="ADAL" clId="{7563F1EF-1C3E-B048-A8B4-F5317C173DA7}" dt="2023-08-21T13:48:19.217" v="104" actId="1076"/>
          <ac:spMkLst>
            <pc:docMk/>
            <pc:sldMk cId="4187575412" sldId="257"/>
            <ac:spMk id="7" creationId="{8AD80C8E-ED92-906C-0EF1-1343A46E860F}"/>
          </ac:spMkLst>
        </pc:spChg>
        <pc:picChg chg="add mod">
          <ac:chgData name="Amelia Williams" userId="75af2d1c-a834-4672-8e4a-7cb64481f626" providerId="ADAL" clId="{7563F1EF-1C3E-B048-A8B4-F5317C173DA7}" dt="2023-08-21T13:47:18.145" v="90" actId="1076"/>
          <ac:picMkLst>
            <pc:docMk/>
            <pc:sldMk cId="4187575412" sldId="257"/>
            <ac:picMk id="5" creationId="{97B9577F-95CF-485F-A053-45DF5995A1DC}"/>
          </ac:picMkLst>
        </pc:picChg>
      </pc:sldChg>
    </pc:docChg>
  </pc:docChgLst>
  <pc:docChgLst>
    <pc:chgData name="Alaska Gumbarevic" userId="93c9d8d78b025981" providerId="LiveId" clId="{9FA8EB5F-972B-45EC-8628-286C421FE884}"/>
    <pc:docChg chg="modSld">
      <pc:chgData name="Alaska Gumbarevic" userId="93c9d8d78b025981" providerId="LiveId" clId="{9FA8EB5F-972B-45EC-8628-286C421FE884}" dt="2023-10-06T17:55:35.891" v="479" actId="962"/>
      <pc:docMkLst>
        <pc:docMk/>
      </pc:docMkLst>
      <pc:sldChg chg="modSp mod">
        <pc:chgData name="Alaska Gumbarevic" userId="93c9d8d78b025981" providerId="LiveId" clId="{9FA8EB5F-972B-45EC-8628-286C421FE884}" dt="2023-10-06T17:55:35.891" v="479" actId="962"/>
        <pc:sldMkLst>
          <pc:docMk/>
          <pc:sldMk cId="1200531785" sldId="256"/>
        </pc:sldMkLst>
        <pc:picChg chg="mod">
          <ac:chgData name="Alaska Gumbarevic" userId="93c9d8d78b025981" providerId="LiveId" clId="{9FA8EB5F-972B-45EC-8628-286C421FE884}" dt="2023-10-06T17:55:35.891" v="479" actId="962"/>
          <ac:picMkLst>
            <pc:docMk/>
            <pc:sldMk cId="1200531785" sldId="256"/>
            <ac:picMk id="5" creationId="{CB312A18-6726-472F-EEA0-6A44BD5A354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DBB86-9378-FCAF-5714-96F3365D4C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D4BB8C-DB8B-2AD1-9A2B-6B84E15AF0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4216E1-4C74-64B9-1387-7BDC94AD4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423B-FBA2-2F41-939B-6DE82A0AC6E7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F81C6-B889-1DC1-3211-93FB9E87C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EF3C74-DEAE-9D3F-B43D-317551E63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2C6F-E864-0744-9B4E-E20114CEC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541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FB893-F284-A750-2047-DC8CC98D0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1F5051-B6C7-4682-65F0-9015D7CB91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71A4E1-89DD-27E8-9F43-CF5A695A4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423B-FBA2-2F41-939B-6DE82A0AC6E7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0EA99-AFD7-A651-B9C0-1CA19737A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96D40-6870-E39B-F551-85CF9BFA2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2C6F-E864-0744-9B4E-E20114CEC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63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194824-0A64-B729-6311-0C2E4F560B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ED137A-F266-6324-822B-306FAB2520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C3CAE-E437-A9BA-F2CF-0C9369661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423B-FBA2-2F41-939B-6DE82A0AC6E7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3E9FE-F9A3-A0B8-43A6-50659D48E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D2570-53AB-A344-CFC6-7FAFFB2AB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2C6F-E864-0744-9B4E-E20114CEC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595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D511F-68A8-CA44-2416-B008B6625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6CFC0-49A3-8B81-9DF8-6E555B5A9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33E632-DF4D-B4E6-924C-8CF8693A6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423B-FBA2-2F41-939B-6DE82A0AC6E7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26A7D-27B4-7A62-F003-609C649C2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313E2-942A-C353-219F-0831D9D40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2C6F-E864-0744-9B4E-E20114CEC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08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45D11-2996-50C8-5AE8-B8D177948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AE37F2-C241-315C-24FD-676F912C9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67814B-8DD5-0901-4625-53C7B2942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423B-FBA2-2F41-939B-6DE82A0AC6E7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0FFE3-3F4A-9DB1-120E-D0C1041D6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34849-2EF5-2C51-D9BD-7A086BF62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2C6F-E864-0744-9B4E-E20114CEC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852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46ED0-4E9E-DE40-F86D-52268C0EF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C4A7C-162C-1CA0-D0FF-A3CEC70BE9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A5A4D3-A3F9-EB9D-37E2-CD310E34F8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057797-A7C0-3FCE-A9C9-9A2CF5773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423B-FBA2-2F41-939B-6DE82A0AC6E7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6A7748-3CDE-78E9-9B49-3CDB21E29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770A8-6BF5-61D5-BC18-D494E5FDD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2C6F-E864-0744-9B4E-E20114CEC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9BD2A-D774-DB5D-985B-C0F6F99DF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D81A6-051D-083D-B49D-7FDF8E4C9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9041A1-A90B-FF4C-497C-76807FFA6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01CA26-24F4-30D4-6183-2127B8972D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8C4793-3C10-5D15-1423-FDC8C7C20B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7D3DC6-EA51-CA11-5218-EB0035120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423B-FBA2-2F41-939B-6DE82A0AC6E7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72A288-BA5F-B487-9E39-33ADCB916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B82567-1311-8FAC-0FA1-2AF987C0E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2C6F-E864-0744-9B4E-E20114CEC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60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0470D-B0FD-C697-8799-31C6E8F1B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B46C1A-E888-1B89-068D-B245FCE77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423B-FBA2-2F41-939B-6DE82A0AC6E7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63174C-F522-E61A-C3EE-261C77B11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09333-9C25-51EA-10D0-7397DA2A3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2C6F-E864-0744-9B4E-E20114CEC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32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40B498-B5CB-ED52-C200-7CC4CC363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423B-FBA2-2F41-939B-6DE82A0AC6E7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1839AE-07E5-2DCC-9936-95353CE5B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21A140-202D-0A81-1F77-5E4EB4166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2C6F-E864-0744-9B4E-E20114CEC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263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67D4D-7795-67FB-4B66-2D847D8A2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B8688-774A-3805-502B-791612CF4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0B83E3-C840-4141-0AB4-5E3691E0AC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013E10-20A9-14FC-AD7A-11BA5EE09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423B-FBA2-2F41-939B-6DE82A0AC6E7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9405C2-4046-1D01-206B-CE8C85052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167141-DD74-CF14-5C75-DCFCA6F6C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2C6F-E864-0744-9B4E-E20114CEC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52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52491-F392-468D-AF51-C62ECECB2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1CCD5F-1679-DFE4-50B3-0675966FE9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55552A-86ED-9400-060D-70442C0DC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F2E6A3-20BE-3C4C-EE67-74082F73F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423B-FBA2-2F41-939B-6DE82A0AC6E7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28160F-7423-E0D3-A105-44F695209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E87C0C-B0C8-CC42-AE59-EA5AF6509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2C6F-E864-0744-9B4E-E20114CEC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245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0470DB-D244-898E-3EE8-CC28BFB89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EA16DB-C701-165E-3F2E-24D21B59D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998F3-828A-BA67-94CA-BDBDF59056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C423B-FBA2-2F41-939B-6DE82A0AC6E7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99E21-828C-9EC7-60D2-1C0AE3804B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1DD75-5DCC-436F-D70B-519295CD6D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E2C6F-E864-0744-9B4E-E20114CEC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441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our hands of different colors holding a heart aloft, captioned &quot;Proud DoNation Participant&quot;">
            <a:extLst>
              <a:ext uri="{FF2B5EF4-FFF2-40B4-BE49-F238E27FC236}">
                <a16:creationId xmlns:a16="http://schemas.microsoft.com/office/drawing/2014/main" id="{CB312A18-6726-472F-EEA0-6A44BD5A354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09CF0CC-F374-71EB-B104-0AC7F632613A}"/>
              </a:ext>
            </a:extLst>
          </p:cNvPr>
          <p:cNvSpPr txBox="1"/>
          <p:nvPr/>
        </p:nvSpPr>
        <p:spPr>
          <a:xfrm>
            <a:off x="310247" y="3852200"/>
            <a:ext cx="7560124" cy="106471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5400" b="1" dirty="0">
                <a:solidFill>
                  <a:srgbClr val="0462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[Name of Workplace]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FF662A-7AD9-4E4E-1BA9-54F85484D847}"/>
              </a:ext>
            </a:extLst>
          </p:cNvPr>
          <p:cNvSpPr txBox="1"/>
          <p:nvPr/>
        </p:nvSpPr>
        <p:spPr>
          <a:xfrm>
            <a:off x="418863" y="4916913"/>
            <a:ext cx="3278493" cy="1200329"/>
          </a:xfrm>
          <a:prstGeom prst="rect">
            <a:avLst/>
          </a:prstGeom>
          <a:solidFill>
            <a:schemeClr val="bg1"/>
          </a:solidFill>
        </p:spPr>
        <p:txBody>
          <a:bodyPr wrap="square" tIns="457200" bIns="457200" rtlCol="0" anchor="ctr" anchorCtr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Workplace logo</a:t>
            </a:r>
          </a:p>
        </p:txBody>
      </p:sp>
    </p:spTree>
    <p:extLst>
      <p:ext uri="{BB962C8B-B14F-4D97-AF65-F5344CB8AC3E}">
        <p14:creationId xmlns:p14="http://schemas.microsoft.com/office/powerpoint/2010/main" val="1200531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B23047CC6FAC41BBC2E91241C06A25" ma:contentTypeVersion="14" ma:contentTypeDescription="Create a new document." ma:contentTypeScope="" ma:versionID="bf6e3b33130e9da7aad3b519afc724c0">
  <xsd:schema xmlns:xsd="http://www.w3.org/2001/XMLSchema" xmlns:xs="http://www.w3.org/2001/XMLSchema" xmlns:p="http://schemas.microsoft.com/office/2006/metadata/properties" xmlns:ns2="997d19ae-2eba-4677-8519-84b6556cef56" xmlns:ns3="640ffb5a-5e9b-4b10-a8c8-730f119a5552" targetNamespace="http://schemas.microsoft.com/office/2006/metadata/properties" ma:root="true" ma:fieldsID="118188fca27e5dcb5cb111a47eeb6428" ns2:_="" ns3:_="">
    <xsd:import namespace="997d19ae-2eba-4677-8519-84b6556cef56"/>
    <xsd:import namespace="640ffb5a-5e9b-4b10-a8c8-730f119a55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7d19ae-2eba-4677-8519-84b6556cef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6874d76c-27ef-472c-8e53-df7d23c914f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0ffb5a-5e9b-4b10-a8c8-730f119a555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86c20e41-7d33-449f-9a83-b252ec706579}" ma:internalName="TaxCatchAll" ma:showField="CatchAllData" ma:web="640ffb5a-5e9b-4b10-a8c8-730f119a55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40ffb5a-5e9b-4b10-a8c8-730f119a5552" xsi:nil="true"/>
    <lcf76f155ced4ddcb4097134ff3c332f xmlns="997d19ae-2eba-4677-8519-84b6556cef5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0229EA3-644C-458F-AE41-278DC20CE2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7d19ae-2eba-4677-8519-84b6556cef56"/>
    <ds:schemaRef ds:uri="640ffb5a-5e9b-4b10-a8c8-730f119a55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B1BE648-7085-42C2-A6F0-6BCB57F9B26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36AB04-FB14-44AC-B98F-AA935D2854C3}">
  <ds:schemaRefs>
    <ds:schemaRef ds:uri="640ffb5a-5e9b-4b10-a8c8-730f119a5552"/>
    <ds:schemaRef ds:uri="http://schemas.microsoft.com/office/2006/documentManagement/types"/>
    <ds:schemaRef ds:uri="997d19ae-2eba-4677-8519-84b6556cef56"/>
    <ds:schemaRef ds:uri="http://schemas.openxmlformats.org/package/2006/metadata/core-properties"/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DoNation Customizable Screensaver</dc:title>
  <dc:creator>Amelia Williams</dc:creator>
  <cp:lastModifiedBy>Alaska Gumbarevic</cp:lastModifiedBy>
  <cp:revision>1</cp:revision>
  <dcterms:created xsi:type="dcterms:W3CDTF">2023-08-21T12:58:54Z</dcterms:created>
  <dcterms:modified xsi:type="dcterms:W3CDTF">2023-10-06T18:00:20Z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0x01010052B23047CC6FAC41BBC2E91241C06A25</vt:lpwstr>
  </property>
  <property fmtid="{D5CDD505-2E9C-101B-9397-08002B2CF9AE}" pid="3" name="MediaServiceImageTags">
    <vt:lpwstr/>
  </property>
</Properties>
</file>