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4698B2-246E-4EB4-BBF4-4573F3959064}" v="2" dt="2023-08-21T19:41:08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0"/>
    <p:restoredTop sz="96327"/>
  </p:normalViewPr>
  <p:slideViewPr>
    <p:cSldViewPr snapToGrid="0" showGuides="1">
      <p:cViewPr varScale="1">
        <p:scale>
          <a:sx n="39" d="100"/>
          <a:sy n="39" d="100"/>
        </p:scale>
        <p:origin x="2784" y="54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2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6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5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6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9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0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8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E1607-0567-F548-807C-B521D643DFCF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2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thermometer with a heart at the top with a blank line for listing a number of new donors. The poster is captioned &quot;Help us sign up new organ, eye, and tissue donors!&quot;">
            <a:extLst>
              <a:ext uri="{FF2B5EF4-FFF2-40B4-BE49-F238E27FC236}">
                <a16:creationId xmlns:a16="http://schemas.microsoft.com/office/drawing/2014/main" id="{105C4CBE-8B83-C8C2-DE28-2DAF1201A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058400" cy="155448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2B419A-26FE-95E2-C8E8-38381572C0F9}"/>
              </a:ext>
            </a:extLst>
          </p:cNvPr>
          <p:cNvSpPr txBox="1"/>
          <p:nvPr/>
        </p:nvSpPr>
        <p:spPr>
          <a:xfrm>
            <a:off x="1518082" y="9067659"/>
            <a:ext cx="28846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Your</a:t>
            </a:r>
            <a:b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</a:p>
        </p:txBody>
      </p:sp>
    </p:spTree>
    <p:extLst>
      <p:ext uri="{BB962C8B-B14F-4D97-AF65-F5344CB8AC3E}">
        <p14:creationId xmlns:p14="http://schemas.microsoft.com/office/powerpoint/2010/main" val="438704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Barometer Poster Template</dc:title>
  <dc:creator>Sharon Berk</dc:creator>
  <cp:lastModifiedBy>Alaska Gumbarevic</cp:lastModifiedBy>
  <cp:revision>4</cp:revision>
  <dcterms:created xsi:type="dcterms:W3CDTF">2022-08-17T15:16:04Z</dcterms:created>
  <dcterms:modified xsi:type="dcterms:W3CDTF">2023-08-21T19:41:09Z</dcterms:modified>
</cp:coreProperties>
</file>