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1887200" cy="3886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CC706-E292-41B2-BD31-9FACA41692DA}" v="3" dt="2022-12-06T17:06:14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4694"/>
  </p:normalViewPr>
  <p:slideViewPr>
    <p:cSldViewPr snapToGrid="0" snapToObjects="1">
      <p:cViewPr varScale="1">
        <p:scale>
          <a:sx n="153" d="100"/>
          <a:sy n="153" d="100"/>
        </p:scale>
        <p:origin x="150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ish Mekala" userId="2c2fe377f37fafa6" providerId="LiveId" clId="{E46CC706-E292-41B2-BD31-9FACA41692DA}"/>
    <pc:docChg chg="modSld">
      <pc:chgData name="Satish Mekala" userId="2c2fe377f37fafa6" providerId="LiveId" clId="{E46CC706-E292-41B2-BD31-9FACA41692DA}" dt="2022-12-06T17:06:34.399" v="1" actId="962"/>
      <pc:docMkLst>
        <pc:docMk/>
      </pc:docMkLst>
      <pc:sldChg chg="modSp mod">
        <pc:chgData name="Satish Mekala" userId="2c2fe377f37fafa6" providerId="LiveId" clId="{E46CC706-E292-41B2-BD31-9FACA41692DA}" dt="2022-12-06T17:06:34.399" v="1" actId="962"/>
        <pc:sldMkLst>
          <pc:docMk/>
          <pc:sldMk cId="909497566" sldId="256"/>
        </pc:sldMkLst>
        <pc:picChg chg="mod">
          <ac:chgData name="Satish Mekala" userId="2c2fe377f37fafa6" providerId="LiveId" clId="{E46CC706-E292-41B2-BD31-9FACA41692DA}" dt="2022-12-06T17:06:34.399" v="1" actId="962"/>
          <ac:picMkLst>
            <pc:docMk/>
            <pc:sldMk cId="909497566" sldId="256"/>
            <ac:picMk id="3" creationId="{181F2A31-1E7F-50A5-35C7-C661B39BC6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636006"/>
            <a:ext cx="8915400" cy="1352973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2041155"/>
            <a:ext cx="8915400" cy="938265"/>
          </a:xfrm>
        </p:spPr>
        <p:txBody>
          <a:bodyPr/>
          <a:lstStyle>
            <a:lvl1pPr marL="0" indent="0" algn="ctr">
              <a:buNone/>
              <a:defRPr sz="1360"/>
            </a:lvl1pPr>
            <a:lvl2pPr marL="259095" indent="0" algn="ctr">
              <a:buNone/>
              <a:defRPr sz="1133"/>
            </a:lvl2pPr>
            <a:lvl3pPr marL="518190" indent="0" algn="ctr">
              <a:buNone/>
              <a:defRPr sz="1020"/>
            </a:lvl3pPr>
            <a:lvl4pPr marL="777286" indent="0" algn="ctr">
              <a:buNone/>
              <a:defRPr sz="907"/>
            </a:lvl4pPr>
            <a:lvl5pPr marL="1036381" indent="0" algn="ctr">
              <a:buNone/>
              <a:defRPr sz="907"/>
            </a:lvl5pPr>
            <a:lvl6pPr marL="1295476" indent="0" algn="ctr">
              <a:buNone/>
              <a:defRPr sz="907"/>
            </a:lvl6pPr>
            <a:lvl7pPr marL="1554571" indent="0" algn="ctr">
              <a:buNone/>
              <a:defRPr sz="907"/>
            </a:lvl7pPr>
            <a:lvl8pPr marL="1813667" indent="0" algn="ctr">
              <a:buNone/>
              <a:defRPr sz="907"/>
            </a:lvl8pPr>
            <a:lvl9pPr marL="2072762" indent="0" algn="ctr">
              <a:buNone/>
              <a:defRPr sz="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206904"/>
            <a:ext cx="2563178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206904"/>
            <a:ext cx="7540943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968852"/>
            <a:ext cx="10252710" cy="1616551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2600696"/>
            <a:ext cx="10252710" cy="850106"/>
          </a:xfrm>
        </p:spPr>
        <p:txBody>
          <a:bodyPr/>
          <a:lstStyle>
            <a:lvl1pPr marL="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1pPr>
            <a:lvl2pPr marL="259095" indent="0">
              <a:buNone/>
              <a:defRPr sz="1133">
                <a:solidFill>
                  <a:schemeClr val="tx1">
                    <a:tint val="75000"/>
                  </a:schemeClr>
                </a:solidFill>
              </a:defRPr>
            </a:lvl2pPr>
            <a:lvl3pPr marL="5181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77728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4pPr>
            <a:lvl5pPr marL="103638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5pPr>
            <a:lvl6pPr marL="129547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6pPr>
            <a:lvl7pPr marL="155457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7pPr>
            <a:lvl8pPr marL="1813667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8pPr>
            <a:lvl9pPr marL="2072762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206905"/>
            <a:ext cx="10252710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952659"/>
            <a:ext cx="5028842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1419543"/>
            <a:ext cx="5028842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952659"/>
            <a:ext cx="5053608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1419543"/>
            <a:ext cx="5053608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559541"/>
            <a:ext cx="6017895" cy="2761721"/>
          </a:xfrm>
        </p:spPr>
        <p:txBody>
          <a:bodyPr/>
          <a:lstStyle>
            <a:lvl1pPr>
              <a:defRPr sz="1813"/>
            </a:lvl1pPr>
            <a:lvl2pPr>
              <a:defRPr sz="1587"/>
            </a:lvl2pPr>
            <a:lvl3pPr>
              <a:defRPr sz="1360"/>
            </a:lvl3pPr>
            <a:lvl4pPr>
              <a:defRPr sz="1133"/>
            </a:lvl4pPr>
            <a:lvl5pPr>
              <a:defRPr sz="1133"/>
            </a:lvl5pPr>
            <a:lvl6pPr>
              <a:defRPr sz="1133"/>
            </a:lvl6pPr>
            <a:lvl7pPr>
              <a:defRPr sz="1133"/>
            </a:lvl7pPr>
            <a:lvl8pPr>
              <a:defRPr sz="1133"/>
            </a:lvl8pPr>
            <a:lvl9pPr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559541"/>
            <a:ext cx="6017895" cy="2761721"/>
          </a:xfrm>
        </p:spPr>
        <p:txBody>
          <a:bodyPr anchor="t"/>
          <a:lstStyle>
            <a:lvl1pPr marL="0" indent="0">
              <a:buNone/>
              <a:defRPr sz="1813"/>
            </a:lvl1pPr>
            <a:lvl2pPr marL="259095" indent="0">
              <a:buNone/>
              <a:defRPr sz="1587"/>
            </a:lvl2pPr>
            <a:lvl3pPr marL="518190" indent="0">
              <a:buNone/>
              <a:defRPr sz="1360"/>
            </a:lvl3pPr>
            <a:lvl4pPr marL="777286" indent="0">
              <a:buNone/>
              <a:defRPr sz="1133"/>
            </a:lvl4pPr>
            <a:lvl5pPr marL="1036381" indent="0">
              <a:buNone/>
              <a:defRPr sz="1133"/>
            </a:lvl5pPr>
            <a:lvl6pPr marL="1295476" indent="0">
              <a:buNone/>
              <a:defRPr sz="1133"/>
            </a:lvl6pPr>
            <a:lvl7pPr marL="1554571" indent="0">
              <a:buNone/>
              <a:defRPr sz="1133"/>
            </a:lvl7pPr>
            <a:lvl8pPr marL="1813667" indent="0">
              <a:buNone/>
              <a:defRPr sz="1133"/>
            </a:lvl8pPr>
            <a:lvl9pPr marL="2072762" indent="0">
              <a:buNone/>
              <a:defRPr sz="1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206905"/>
            <a:ext cx="10252710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034521"/>
            <a:ext cx="10252710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8D23-53A5-4D4D-81CF-133A4514D6C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3601932"/>
            <a:ext cx="401193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8190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48" indent="-129548" algn="l" defTabSz="5181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64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738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83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02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11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21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2310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5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19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28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38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47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57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667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762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NATION Workplace Form. &#10;DONATION. Do Good. Save lives. Signup as an organ, eye and tissue donor. [workplace Name] is a DoNation Workplace!&#10;organdonor.gov">
            <a:extLst>
              <a:ext uri="{FF2B5EF4-FFF2-40B4-BE49-F238E27FC236}">
                <a16:creationId xmlns:a16="http://schemas.microsoft.com/office/drawing/2014/main" id="{181F2A31-1E7F-50A5-35C7-C661B39BC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887200" cy="3886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2CD10C-5221-3C40-8539-01B1ECAAB53B}"/>
              </a:ext>
            </a:extLst>
          </p:cNvPr>
          <p:cNvSpPr txBox="1"/>
          <p:nvPr/>
        </p:nvSpPr>
        <p:spPr>
          <a:xfrm>
            <a:off x="4267490" y="580103"/>
            <a:ext cx="65854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[Workplace Name] </a:t>
            </a:r>
          </a:p>
          <a:p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4400" dirty="0" err="1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workplace! </a:t>
            </a:r>
          </a:p>
        </p:txBody>
      </p:sp>
    </p:spTree>
    <p:extLst>
      <p:ext uri="{BB962C8B-B14F-4D97-AF65-F5344CB8AC3E}">
        <p14:creationId xmlns:p14="http://schemas.microsoft.com/office/powerpoint/2010/main" val="90949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 DoNation Workplace form</dc:title>
  <dc:creator>HRSA Division of Transplantation</dc:creator>
  <cp:lastModifiedBy>Satish Mekala</cp:lastModifiedBy>
  <cp:revision>4</cp:revision>
  <dcterms:created xsi:type="dcterms:W3CDTF">2022-01-06T16:29:44Z</dcterms:created>
  <dcterms:modified xsi:type="dcterms:W3CDTF">2022-12-06T17:06:43Z</dcterms:modified>
</cp:coreProperties>
</file>