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1887200" cy="3886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3E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6CC706-E292-41B2-BD31-9FACA41692DA}" v="3" dt="2022-12-06T17:06:14.2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50"/>
    <p:restoredTop sz="94694"/>
  </p:normalViewPr>
  <p:slideViewPr>
    <p:cSldViewPr snapToGrid="0" snapToObjects="1">
      <p:cViewPr varScale="1">
        <p:scale>
          <a:sx n="153" d="100"/>
          <a:sy n="153" d="100"/>
        </p:scale>
        <p:origin x="150" y="15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tish Mekala" userId="2c2fe377f37fafa6" providerId="LiveId" clId="{E46CC706-E292-41B2-BD31-9FACA41692DA}"/>
    <pc:docChg chg="modSld">
      <pc:chgData name="Satish Mekala" userId="2c2fe377f37fafa6" providerId="LiveId" clId="{E46CC706-E292-41B2-BD31-9FACA41692DA}" dt="2022-12-06T17:06:34.399" v="1" actId="962"/>
      <pc:docMkLst>
        <pc:docMk/>
      </pc:docMkLst>
      <pc:sldChg chg="modSp mod">
        <pc:chgData name="Satish Mekala" userId="2c2fe377f37fafa6" providerId="LiveId" clId="{E46CC706-E292-41B2-BD31-9FACA41692DA}" dt="2022-12-06T17:06:34.399" v="1" actId="962"/>
        <pc:sldMkLst>
          <pc:docMk/>
          <pc:sldMk cId="909497566" sldId="256"/>
        </pc:sldMkLst>
        <pc:picChg chg="mod">
          <ac:chgData name="Satish Mekala" userId="2c2fe377f37fafa6" providerId="LiveId" clId="{E46CC706-E292-41B2-BD31-9FACA41692DA}" dt="2022-12-06T17:06:34.399" v="1" actId="962"/>
          <ac:picMkLst>
            <pc:docMk/>
            <pc:sldMk cId="909497566" sldId="256"/>
            <ac:picMk id="3" creationId="{181F2A31-1E7F-50A5-35C7-C661B39BC6D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5900" y="636006"/>
            <a:ext cx="8915400" cy="1352973"/>
          </a:xfrm>
        </p:spPr>
        <p:txBody>
          <a:bodyPr anchor="b"/>
          <a:lstStyle>
            <a:lvl1pPr algn="ctr"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2041155"/>
            <a:ext cx="8915400" cy="938265"/>
          </a:xfrm>
        </p:spPr>
        <p:txBody>
          <a:bodyPr/>
          <a:lstStyle>
            <a:lvl1pPr marL="0" indent="0" algn="ctr">
              <a:buNone/>
              <a:defRPr sz="1360"/>
            </a:lvl1pPr>
            <a:lvl2pPr marL="259095" indent="0" algn="ctr">
              <a:buNone/>
              <a:defRPr sz="1133"/>
            </a:lvl2pPr>
            <a:lvl3pPr marL="518190" indent="0" algn="ctr">
              <a:buNone/>
              <a:defRPr sz="1020"/>
            </a:lvl3pPr>
            <a:lvl4pPr marL="777286" indent="0" algn="ctr">
              <a:buNone/>
              <a:defRPr sz="907"/>
            </a:lvl4pPr>
            <a:lvl5pPr marL="1036381" indent="0" algn="ctr">
              <a:buNone/>
              <a:defRPr sz="907"/>
            </a:lvl5pPr>
            <a:lvl6pPr marL="1295476" indent="0" algn="ctr">
              <a:buNone/>
              <a:defRPr sz="907"/>
            </a:lvl6pPr>
            <a:lvl7pPr marL="1554571" indent="0" algn="ctr">
              <a:buNone/>
              <a:defRPr sz="907"/>
            </a:lvl7pPr>
            <a:lvl8pPr marL="1813667" indent="0" algn="ctr">
              <a:buNone/>
              <a:defRPr sz="907"/>
            </a:lvl8pPr>
            <a:lvl9pPr marL="2072762" indent="0" algn="ctr">
              <a:buNone/>
              <a:defRPr sz="90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18D23-53A5-4D4D-81CF-133A4514D6CB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A0063-09B1-1348-8188-95B07480B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855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18D23-53A5-4D4D-81CF-133A4514D6CB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A0063-09B1-1348-8188-95B07480B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165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06777" y="206904"/>
            <a:ext cx="2563178" cy="32933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7245" y="206904"/>
            <a:ext cx="7540943" cy="32933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18D23-53A5-4D4D-81CF-133A4514D6CB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A0063-09B1-1348-8188-95B07480B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37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18D23-53A5-4D4D-81CF-133A4514D6CB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A0063-09B1-1348-8188-95B07480B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787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054" y="968852"/>
            <a:ext cx="10252710" cy="1616551"/>
          </a:xfrm>
        </p:spPr>
        <p:txBody>
          <a:bodyPr anchor="b"/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1054" y="2600696"/>
            <a:ext cx="10252710" cy="850106"/>
          </a:xfrm>
        </p:spPr>
        <p:txBody>
          <a:bodyPr/>
          <a:lstStyle>
            <a:lvl1pPr marL="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1pPr>
            <a:lvl2pPr marL="259095" indent="0">
              <a:buNone/>
              <a:defRPr sz="1133">
                <a:solidFill>
                  <a:schemeClr val="tx1">
                    <a:tint val="75000"/>
                  </a:schemeClr>
                </a:solidFill>
              </a:defRPr>
            </a:lvl2pPr>
            <a:lvl3pPr marL="51819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3pPr>
            <a:lvl4pPr marL="777286" indent="0">
              <a:buNone/>
              <a:defRPr sz="907">
                <a:solidFill>
                  <a:schemeClr val="tx1">
                    <a:tint val="75000"/>
                  </a:schemeClr>
                </a:solidFill>
              </a:defRPr>
            </a:lvl4pPr>
            <a:lvl5pPr marL="1036381" indent="0">
              <a:buNone/>
              <a:defRPr sz="907">
                <a:solidFill>
                  <a:schemeClr val="tx1">
                    <a:tint val="75000"/>
                  </a:schemeClr>
                </a:solidFill>
              </a:defRPr>
            </a:lvl5pPr>
            <a:lvl6pPr marL="1295476" indent="0">
              <a:buNone/>
              <a:defRPr sz="907">
                <a:solidFill>
                  <a:schemeClr val="tx1">
                    <a:tint val="75000"/>
                  </a:schemeClr>
                </a:solidFill>
              </a:defRPr>
            </a:lvl6pPr>
            <a:lvl7pPr marL="1554571" indent="0">
              <a:buNone/>
              <a:defRPr sz="907">
                <a:solidFill>
                  <a:schemeClr val="tx1">
                    <a:tint val="75000"/>
                  </a:schemeClr>
                </a:solidFill>
              </a:defRPr>
            </a:lvl7pPr>
            <a:lvl8pPr marL="1813667" indent="0">
              <a:buNone/>
              <a:defRPr sz="907">
                <a:solidFill>
                  <a:schemeClr val="tx1">
                    <a:tint val="75000"/>
                  </a:schemeClr>
                </a:solidFill>
              </a:defRPr>
            </a:lvl8pPr>
            <a:lvl9pPr marL="2072762" indent="0">
              <a:buNone/>
              <a:defRPr sz="9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18D23-53A5-4D4D-81CF-133A4514D6CB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A0063-09B1-1348-8188-95B07480B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762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7245" y="1034521"/>
            <a:ext cx="5052060" cy="246575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7895" y="1034521"/>
            <a:ext cx="5052060" cy="246575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18D23-53A5-4D4D-81CF-133A4514D6CB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A0063-09B1-1348-8188-95B07480B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548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793" y="206905"/>
            <a:ext cx="10252710" cy="7511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8794" y="952659"/>
            <a:ext cx="5028842" cy="466883"/>
          </a:xfrm>
        </p:spPr>
        <p:txBody>
          <a:bodyPr anchor="b"/>
          <a:lstStyle>
            <a:lvl1pPr marL="0" indent="0">
              <a:buNone/>
              <a:defRPr sz="1360" b="1"/>
            </a:lvl1pPr>
            <a:lvl2pPr marL="259095" indent="0">
              <a:buNone/>
              <a:defRPr sz="1133" b="1"/>
            </a:lvl2pPr>
            <a:lvl3pPr marL="518190" indent="0">
              <a:buNone/>
              <a:defRPr sz="1020" b="1"/>
            </a:lvl3pPr>
            <a:lvl4pPr marL="777286" indent="0">
              <a:buNone/>
              <a:defRPr sz="907" b="1"/>
            </a:lvl4pPr>
            <a:lvl5pPr marL="1036381" indent="0">
              <a:buNone/>
              <a:defRPr sz="907" b="1"/>
            </a:lvl5pPr>
            <a:lvl6pPr marL="1295476" indent="0">
              <a:buNone/>
              <a:defRPr sz="907" b="1"/>
            </a:lvl6pPr>
            <a:lvl7pPr marL="1554571" indent="0">
              <a:buNone/>
              <a:defRPr sz="907" b="1"/>
            </a:lvl7pPr>
            <a:lvl8pPr marL="1813667" indent="0">
              <a:buNone/>
              <a:defRPr sz="907" b="1"/>
            </a:lvl8pPr>
            <a:lvl9pPr marL="2072762" indent="0">
              <a:buNone/>
              <a:defRPr sz="90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8794" y="1419543"/>
            <a:ext cx="5028842" cy="20879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17895" y="952659"/>
            <a:ext cx="5053608" cy="466883"/>
          </a:xfrm>
        </p:spPr>
        <p:txBody>
          <a:bodyPr anchor="b"/>
          <a:lstStyle>
            <a:lvl1pPr marL="0" indent="0">
              <a:buNone/>
              <a:defRPr sz="1360" b="1"/>
            </a:lvl1pPr>
            <a:lvl2pPr marL="259095" indent="0">
              <a:buNone/>
              <a:defRPr sz="1133" b="1"/>
            </a:lvl2pPr>
            <a:lvl3pPr marL="518190" indent="0">
              <a:buNone/>
              <a:defRPr sz="1020" b="1"/>
            </a:lvl3pPr>
            <a:lvl4pPr marL="777286" indent="0">
              <a:buNone/>
              <a:defRPr sz="907" b="1"/>
            </a:lvl4pPr>
            <a:lvl5pPr marL="1036381" indent="0">
              <a:buNone/>
              <a:defRPr sz="907" b="1"/>
            </a:lvl5pPr>
            <a:lvl6pPr marL="1295476" indent="0">
              <a:buNone/>
              <a:defRPr sz="907" b="1"/>
            </a:lvl6pPr>
            <a:lvl7pPr marL="1554571" indent="0">
              <a:buNone/>
              <a:defRPr sz="907" b="1"/>
            </a:lvl7pPr>
            <a:lvl8pPr marL="1813667" indent="0">
              <a:buNone/>
              <a:defRPr sz="907" b="1"/>
            </a:lvl8pPr>
            <a:lvl9pPr marL="2072762" indent="0">
              <a:buNone/>
              <a:defRPr sz="90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17895" y="1419543"/>
            <a:ext cx="5053608" cy="20879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18D23-53A5-4D4D-81CF-133A4514D6CB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A0063-09B1-1348-8188-95B07480B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88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18D23-53A5-4D4D-81CF-133A4514D6CB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A0063-09B1-1348-8188-95B07480B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849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18D23-53A5-4D4D-81CF-133A4514D6CB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A0063-09B1-1348-8188-95B07480B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321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794" y="259080"/>
            <a:ext cx="3833931" cy="906780"/>
          </a:xfrm>
        </p:spPr>
        <p:txBody>
          <a:bodyPr anchor="b"/>
          <a:lstStyle>
            <a:lvl1pPr>
              <a:defRPr sz="18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3608" y="559541"/>
            <a:ext cx="6017895" cy="2761721"/>
          </a:xfrm>
        </p:spPr>
        <p:txBody>
          <a:bodyPr/>
          <a:lstStyle>
            <a:lvl1pPr>
              <a:defRPr sz="1813"/>
            </a:lvl1pPr>
            <a:lvl2pPr>
              <a:defRPr sz="1587"/>
            </a:lvl2pPr>
            <a:lvl3pPr>
              <a:defRPr sz="1360"/>
            </a:lvl3pPr>
            <a:lvl4pPr>
              <a:defRPr sz="1133"/>
            </a:lvl4pPr>
            <a:lvl5pPr>
              <a:defRPr sz="1133"/>
            </a:lvl5pPr>
            <a:lvl6pPr>
              <a:defRPr sz="1133"/>
            </a:lvl6pPr>
            <a:lvl7pPr>
              <a:defRPr sz="1133"/>
            </a:lvl7pPr>
            <a:lvl8pPr>
              <a:defRPr sz="1133"/>
            </a:lvl8pPr>
            <a:lvl9pPr>
              <a:defRPr sz="1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794" y="1165860"/>
            <a:ext cx="3833931" cy="2159900"/>
          </a:xfrm>
        </p:spPr>
        <p:txBody>
          <a:bodyPr/>
          <a:lstStyle>
            <a:lvl1pPr marL="0" indent="0">
              <a:buNone/>
              <a:defRPr sz="907"/>
            </a:lvl1pPr>
            <a:lvl2pPr marL="259095" indent="0">
              <a:buNone/>
              <a:defRPr sz="793"/>
            </a:lvl2pPr>
            <a:lvl3pPr marL="518190" indent="0">
              <a:buNone/>
              <a:defRPr sz="680"/>
            </a:lvl3pPr>
            <a:lvl4pPr marL="777286" indent="0">
              <a:buNone/>
              <a:defRPr sz="567"/>
            </a:lvl4pPr>
            <a:lvl5pPr marL="1036381" indent="0">
              <a:buNone/>
              <a:defRPr sz="567"/>
            </a:lvl5pPr>
            <a:lvl6pPr marL="1295476" indent="0">
              <a:buNone/>
              <a:defRPr sz="567"/>
            </a:lvl6pPr>
            <a:lvl7pPr marL="1554571" indent="0">
              <a:buNone/>
              <a:defRPr sz="567"/>
            </a:lvl7pPr>
            <a:lvl8pPr marL="1813667" indent="0">
              <a:buNone/>
              <a:defRPr sz="567"/>
            </a:lvl8pPr>
            <a:lvl9pPr marL="2072762" indent="0">
              <a:buNone/>
              <a:defRPr sz="5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18D23-53A5-4D4D-81CF-133A4514D6CB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A0063-09B1-1348-8188-95B07480B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079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794" y="259080"/>
            <a:ext cx="3833931" cy="906780"/>
          </a:xfrm>
        </p:spPr>
        <p:txBody>
          <a:bodyPr anchor="b"/>
          <a:lstStyle>
            <a:lvl1pPr>
              <a:defRPr sz="18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53608" y="559541"/>
            <a:ext cx="6017895" cy="2761721"/>
          </a:xfrm>
        </p:spPr>
        <p:txBody>
          <a:bodyPr anchor="t"/>
          <a:lstStyle>
            <a:lvl1pPr marL="0" indent="0">
              <a:buNone/>
              <a:defRPr sz="1813"/>
            </a:lvl1pPr>
            <a:lvl2pPr marL="259095" indent="0">
              <a:buNone/>
              <a:defRPr sz="1587"/>
            </a:lvl2pPr>
            <a:lvl3pPr marL="518190" indent="0">
              <a:buNone/>
              <a:defRPr sz="1360"/>
            </a:lvl3pPr>
            <a:lvl4pPr marL="777286" indent="0">
              <a:buNone/>
              <a:defRPr sz="1133"/>
            </a:lvl4pPr>
            <a:lvl5pPr marL="1036381" indent="0">
              <a:buNone/>
              <a:defRPr sz="1133"/>
            </a:lvl5pPr>
            <a:lvl6pPr marL="1295476" indent="0">
              <a:buNone/>
              <a:defRPr sz="1133"/>
            </a:lvl6pPr>
            <a:lvl7pPr marL="1554571" indent="0">
              <a:buNone/>
              <a:defRPr sz="1133"/>
            </a:lvl7pPr>
            <a:lvl8pPr marL="1813667" indent="0">
              <a:buNone/>
              <a:defRPr sz="1133"/>
            </a:lvl8pPr>
            <a:lvl9pPr marL="2072762" indent="0">
              <a:buNone/>
              <a:defRPr sz="113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794" y="1165860"/>
            <a:ext cx="3833931" cy="2159900"/>
          </a:xfrm>
        </p:spPr>
        <p:txBody>
          <a:bodyPr/>
          <a:lstStyle>
            <a:lvl1pPr marL="0" indent="0">
              <a:buNone/>
              <a:defRPr sz="907"/>
            </a:lvl1pPr>
            <a:lvl2pPr marL="259095" indent="0">
              <a:buNone/>
              <a:defRPr sz="793"/>
            </a:lvl2pPr>
            <a:lvl3pPr marL="518190" indent="0">
              <a:buNone/>
              <a:defRPr sz="680"/>
            </a:lvl3pPr>
            <a:lvl4pPr marL="777286" indent="0">
              <a:buNone/>
              <a:defRPr sz="567"/>
            </a:lvl4pPr>
            <a:lvl5pPr marL="1036381" indent="0">
              <a:buNone/>
              <a:defRPr sz="567"/>
            </a:lvl5pPr>
            <a:lvl6pPr marL="1295476" indent="0">
              <a:buNone/>
              <a:defRPr sz="567"/>
            </a:lvl6pPr>
            <a:lvl7pPr marL="1554571" indent="0">
              <a:buNone/>
              <a:defRPr sz="567"/>
            </a:lvl7pPr>
            <a:lvl8pPr marL="1813667" indent="0">
              <a:buNone/>
              <a:defRPr sz="567"/>
            </a:lvl8pPr>
            <a:lvl9pPr marL="2072762" indent="0">
              <a:buNone/>
              <a:defRPr sz="5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18D23-53A5-4D4D-81CF-133A4514D6CB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A0063-09B1-1348-8188-95B07480B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509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7245" y="206905"/>
            <a:ext cx="10252710" cy="7511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7245" y="1034521"/>
            <a:ext cx="10252710" cy="2465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7245" y="3601932"/>
            <a:ext cx="2674620" cy="206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18D23-53A5-4D4D-81CF-133A4514D6CB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37635" y="3601932"/>
            <a:ext cx="4011930" cy="206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95335" y="3601932"/>
            <a:ext cx="2674620" cy="206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A0063-09B1-1348-8188-95B07480B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486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8190" rtl="0" eaLnBrk="1" latinLnBrk="0" hangingPunct="1">
        <a:lnSpc>
          <a:spcPct val="90000"/>
        </a:lnSpc>
        <a:spcBef>
          <a:spcPct val="0"/>
        </a:spcBef>
        <a:buNone/>
        <a:defRPr sz="24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9548" indent="-129548" algn="l" defTabSz="5181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1587" kern="1200">
          <a:solidFill>
            <a:schemeClr val="tx1"/>
          </a:solidFill>
          <a:latin typeface="+mn-lt"/>
          <a:ea typeface="+mn-ea"/>
          <a:cs typeface="+mn-cs"/>
        </a:defRPr>
      </a:lvl1pPr>
      <a:lvl2pPr marL="388643" indent="-129548" algn="l" defTabSz="518190" rtl="0" eaLnBrk="1" latinLnBrk="0" hangingPunct="1">
        <a:lnSpc>
          <a:spcPct val="90000"/>
        </a:lnSpc>
        <a:spcBef>
          <a:spcPts val="283"/>
        </a:spcBef>
        <a:buFont typeface="Arial" panose="020B0604020202020204" pitchFamily="34" charset="0"/>
        <a:buChar char="•"/>
        <a:defRPr sz="1360" kern="1200">
          <a:solidFill>
            <a:schemeClr val="tx1"/>
          </a:solidFill>
          <a:latin typeface="+mn-lt"/>
          <a:ea typeface="+mn-ea"/>
          <a:cs typeface="+mn-cs"/>
        </a:defRPr>
      </a:lvl2pPr>
      <a:lvl3pPr marL="647738" indent="-129548" algn="l" defTabSz="518190" rtl="0" eaLnBrk="1" latinLnBrk="0" hangingPunct="1">
        <a:lnSpc>
          <a:spcPct val="90000"/>
        </a:lnSpc>
        <a:spcBef>
          <a:spcPts val="283"/>
        </a:spcBef>
        <a:buFont typeface="Arial" panose="020B0604020202020204" pitchFamily="34" charset="0"/>
        <a:buChar char="•"/>
        <a:defRPr sz="1133" kern="1200">
          <a:solidFill>
            <a:schemeClr val="tx1"/>
          </a:solidFill>
          <a:latin typeface="+mn-lt"/>
          <a:ea typeface="+mn-ea"/>
          <a:cs typeface="+mn-cs"/>
        </a:defRPr>
      </a:lvl3pPr>
      <a:lvl4pPr marL="906833" indent="-129548" algn="l" defTabSz="518190" rtl="0" eaLnBrk="1" latinLnBrk="0" hangingPunct="1">
        <a:lnSpc>
          <a:spcPct val="90000"/>
        </a:lnSpc>
        <a:spcBef>
          <a:spcPts val="283"/>
        </a:spcBef>
        <a:buFont typeface="Arial" panose="020B0604020202020204" pitchFamily="34" charset="0"/>
        <a:buChar char="•"/>
        <a:defRPr sz="1020" kern="1200">
          <a:solidFill>
            <a:schemeClr val="tx1"/>
          </a:solidFill>
          <a:latin typeface="+mn-lt"/>
          <a:ea typeface="+mn-ea"/>
          <a:cs typeface="+mn-cs"/>
        </a:defRPr>
      </a:lvl4pPr>
      <a:lvl5pPr marL="1165929" indent="-129548" algn="l" defTabSz="518190" rtl="0" eaLnBrk="1" latinLnBrk="0" hangingPunct="1">
        <a:lnSpc>
          <a:spcPct val="90000"/>
        </a:lnSpc>
        <a:spcBef>
          <a:spcPts val="283"/>
        </a:spcBef>
        <a:buFont typeface="Arial" panose="020B0604020202020204" pitchFamily="34" charset="0"/>
        <a:buChar char="•"/>
        <a:defRPr sz="1020" kern="1200">
          <a:solidFill>
            <a:schemeClr val="tx1"/>
          </a:solidFill>
          <a:latin typeface="+mn-lt"/>
          <a:ea typeface="+mn-ea"/>
          <a:cs typeface="+mn-cs"/>
        </a:defRPr>
      </a:lvl5pPr>
      <a:lvl6pPr marL="1425024" indent="-129548" algn="l" defTabSz="518190" rtl="0" eaLnBrk="1" latinLnBrk="0" hangingPunct="1">
        <a:lnSpc>
          <a:spcPct val="90000"/>
        </a:lnSpc>
        <a:spcBef>
          <a:spcPts val="283"/>
        </a:spcBef>
        <a:buFont typeface="Arial" panose="020B0604020202020204" pitchFamily="34" charset="0"/>
        <a:buChar char="•"/>
        <a:defRPr sz="1020" kern="1200">
          <a:solidFill>
            <a:schemeClr val="tx1"/>
          </a:solidFill>
          <a:latin typeface="+mn-lt"/>
          <a:ea typeface="+mn-ea"/>
          <a:cs typeface="+mn-cs"/>
        </a:defRPr>
      </a:lvl6pPr>
      <a:lvl7pPr marL="1684119" indent="-129548" algn="l" defTabSz="518190" rtl="0" eaLnBrk="1" latinLnBrk="0" hangingPunct="1">
        <a:lnSpc>
          <a:spcPct val="90000"/>
        </a:lnSpc>
        <a:spcBef>
          <a:spcPts val="283"/>
        </a:spcBef>
        <a:buFont typeface="Arial" panose="020B0604020202020204" pitchFamily="34" charset="0"/>
        <a:buChar char="•"/>
        <a:defRPr sz="1020" kern="1200">
          <a:solidFill>
            <a:schemeClr val="tx1"/>
          </a:solidFill>
          <a:latin typeface="+mn-lt"/>
          <a:ea typeface="+mn-ea"/>
          <a:cs typeface="+mn-cs"/>
        </a:defRPr>
      </a:lvl7pPr>
      <a:lvl8pPr marL="1943214" indent="-129548" algn="l" defTabSz="518190" rtl="0" eaLnBrk="1" latinLnBrk="0" hangingPunct="1">
        <a:lnSpc>
          <a:spcPct val="90000"/>
        </a:lnSpc>
        <a:spcBef>
          <a:spcPts val="283"/>
        </a:spcBef>
        <a:buFont typeface="Arial" panose="020B0604020202020204" pitchFamily="34" charset="0"/>
        <a:buChar char="•"/>
        <a:defRPr sz="1020" kern="1200">
          <a:solidFill>
            <a:schemeClr val="tx1"/>
          </a:solidFill>
          <a:latin typeface="+mn-lt"/>
          <a:ea typeface="+mn-ea"/>
          <a:cs typeface="+mn-cs"/>
        </a:defRPr>
      </a:lvl8pPr>
      <a:lvl9pPr marL="2202310" indent="-129548" algn="l" defTabSz="518190" rtl="0" eaLnBrk="1" latinLnBrk="0" hangingPunct="1">
        <a:lnSpc>
          <a:spcPct val="90000"/>
        </a:lnSpc>
        <a:spcBef>
          <a:spcPts val="283"/>
        </a:spcBef>
        <a:buFont typeface="Arial" panose="020B0604020202020204" pitchFamily="34" charset="0"/>
        <a:buChar char="•"/>
        <a:defRPr sz="10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8190" rtl="0" eaLnBrk="1" latinLnBrk="0" hangingPunct="1">
        <a:defRPr sz="1020" kern="1200">
          <a:solidFill>
            <a:schemeClr val="tx1"/>
          </a:solidFill>
          <a:latin typeface="+mn-lt"/>
          <a:ea typeface="+mn-ea"/>
          <a:cs typeface="+mn-cs"/>
        </a:defRPr>
      </a:lvl1pPr>
      <a:lvl2pPr marL="259095" algn="l" defTabSz="518190" rtl="0" eaLnBrk="1" latinLnBrk="0" hangingPunct="1">
        <a:defRPr sz="1020" kern="1200">
          <a:solidFill>
            <a:schemeClr val="tx1"/>
          </a:solidFill>
          <a:latin typeface="+mn-lt"/>
          <a:ea typeface="+mn-ea"/>
          <a:cs typeface="+mn-cs"/>
        </a:defRPr>
      </a:lvl2pPr>
      <a:lvl3pPr marL="518190" algn="l" defTabSz="518190" rtl="0" eaLnBrk="1" latinLnBrk="0" hangingPunct="1">
        <a:defRPr sz="1020" kern="1200">
          <a:solidFill>
            <a:schemeClr val="tx1"/>
          </a:solidFill>
          <a:latin typeface="+mn-lt"/>
          <a:ea typeface="+mn-ea"/>
          <a:cs typeface="+mn-cs"/>
        </a:defRPr>
      </a:lvl3pPr>
      <a:lvl4pPr marL="777286" algn="l" defTabSz="518190" rtl="0" eaLnBrk="1" latinLnBrk="0" hangingPunct="1">
        <a:defRPr sz="1020" kern="1200">
          <a:solidFill>
            <a:schemeClr val="tx1"/>
          </a:solidFill>
          <a:latin typeface="+mn-lt"/>
          <a:ea typeface="+mn-ea"/>
          <a:cs typeface="+mn-cs"/>
        </a:defRPr>
      </a:lvl4pPr>
      <a:lvl5pPr marL="1036381" algn="l" defTabSz="518190" rtl="0" eaLnBrk="1" latinLnBrk="0" hangingPunct="1">
        <a:defRPr sz="1020" kern="1200">
          <a:solidFill>
            <a:schemeClr val="tx1"/>
          </a:solidFill>
          <a:latin typeface="+mn-lt"/>
          <a:ea typeface="+mn-ea"/>
          <a:cs typeface="+mn-cs"/>
        </a:defRPr>
      </a:lvl5pPr>
      <a:lvl6pPr marL="1295476" algn="l" defTabSz="518190" rtl="0" eaLnBrk="1" latinLnBrk="0" hangingPunct="1">
        <a:defRPr sz="1020" kern="1200">
          <a:solidFill>
            <a:schemeClr val="tx1"/>
          </a:solidFill>
          <a:latin typeface="+mn-lt"/>
          <a:ea typeface="+mn-ea"/>
          <a:cs typeface="+mn-cs"/>
        </a:defRPr>
      </a:lvl6pPr>
      <a:lvl7pPr marL="1554571" algn="l" defTabSz="518190" rtl="0" eaLnBrk="1" latinLnBrk="0" hangingPunct="1">
        <a:defRPr sz="1020" kern="1200">
          <a:solidFill>
            <a:schemeClr val="tx1"/>
          </a:solidFill>
          <a:latin typeface="+mn-lt"/>
          <a:ea typeface="+mn-ea"/>
          <a:cs typeface="+mn-cs"/>
        </a:defRPr>
      </a:lvl7pPr>
      <a:lvl8pPr marL="1813667" algn="l" defTabSz="518190" rtl="0" eaLnBrk="1" latinLnBrk="0" hangingPunct="1">
        <a:defRPr sz="1020" kern="1200">
          <a:solidFill>
            <a:schemeClr val="tx1"/>
          </a:solidFill>
          <a:latin typeface="+mn-lt"/>
          <a:ea typeface="+mn-ea"/>
          <a:cs typeface="+mn-cs"/>
        </a:defRPr>
      </a:lvl8pPr>
      <a:lvl9pPr marL="2072762" algn="l" defTabSz="518190" rtl="0" eaLnBrk="1" latinLnBrk="0" hangingPunct="1">
        <a:defRPr sz="10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ONATION Workplace Form. &#10;DONATION. Do Good. Save lives. Signup as an organ, eye and tissue donor. [workplace Name] is a DoNation Workplace!&#10;organdonor.gov">
            <a:extLst>
              <a:ext uri="{FF2B5EF4-FFF2-40B4-BE49-F238E27FC236}">
                <a16:creationId xmlns:a16="http://schemas.microsoft.com/office/drawing/2014/main" id="{181F2A31-1E7F-50A5-35C7-C661B39BC6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1887200" cy="388619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12CD10C-5221-3C40-8539-01B1ECAAB53B}"/>
              </a:ext>
            </a:extLst>
          </p:cNvPr>
          <p:cNvSpPr txBox="1"/>
          <p:nvPr/>
        </p:nvSpPr>
        <p:spPr>
          <a:xfrm>
            <a:off x="4267490" y="580103"/>
            <a:ext cx="65854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ED3E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[Workplace Name] </a:t>
            </a:r>
          </a:p>
          <a:p>
            <a:r>
              <a:rPr lang="en-US" sz="4400" dirty="0">
                <a:solidFill>
                  <a:srgbClr val="ED3E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a </a:t>
            </a:r>
            <a:r>
              <a:rPr lang="en-US" sz="4400" dirty="0" err="1">
                <a:solidFill>
                  <a:srgbClr val="ED3E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DoNation</a:t>
            </a:r>
            <a:r>
              <a:rPr lang="en-US" sz="4400" dirty="0">
                <a:solidFill>
                  <a:srgbClr val="ED3E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workplace! </a:t>
            </a:r>
          </a:p>
        </p:txBody>
      </p:sp>
    </p:spTree>
    <p:extLst>
      <p:ext uri="{BB962C8B-B14F-4D97-AF65-F5344CB8AC3E}">
        <p14:creationId xmlns:p14="http://schemas.microsoft.com/office/powerpoint/2010/main" val="909497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9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Become a DoNation Workplace form</dc:title>
  <dc:creator>HRSA Division of Transplantation</dc:creator>
  <cp:lastModifiedBy>Satish Mekala</cp:lastModifiedBy>
  <cp:revision>4</cp:revision>
  <dcterms:created xsi:type="dcterms:W3CDTF">2022-01-06T16:29:44Z</dcterms:created>
  <dcterms:modified xsi:type="dcterms:W3CDTF">2022-12-06T17:06:43Z</dcterms:modified>
</cp:coreProperties>
</file>