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6"/>
  </p:sldMasterIdLst>
  <p:sldIdLst>
    <p:sldId id="256" r:id="rId7"/>
  </p:sldIdLst>
  <p:sldSz cx="3657600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ensbourg, Lauren (HRSA)" initials="DL(" lastIdx="2" clrIdx="0">
    <p:extLst>
      <p:ext uri="{19B8F6BF-5375-455C-9EA6-DF929625EA0E}">
        <p15:presenceInfo xmlns:p15="http://schemas.microsoft.com/office/powerpoint/2012/main" userId="S-1-5-21-1575576018-681398725-1848903544-672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21CCFF-1D79-4745-AFA6-1C0C9261FCAC}" v="3" dt="2022-12-06T17:05:27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212" d="100"/>
          <a:sy n="212" d="100"/>
        </p:scale>
        <p:origin x="360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ish Mekala" userId="2c2fe377f37fafa6" providerId="LiveId" clId="{6021CCFF-1D79-4745-AFA6-1C0C9261FCAC}"/>
    <pc:docChg chg="modSld">
      <pc:chgData name="Satish Mekala" userId="2c2fe377f37fafa6" providerId="LiveId" clId="{6021CCFF-1D79-4745-AFA6-1C0C9261FCAC}" dt="2022-12-06T16:57:12.380" v="355" actId="962"/>
      <pc:docMkLst>
        <pc:docMk/>
      </pc:docMkLst>
      <pc:sldChg chg="modSp mod">
        <pc:chgData name="Satish Mekala" userId="2c2fe377f37fafa6" providerId="LiveId" clId="{6021CCFF-1D79-4745-AFA6-1C0C9261FCAC}" dt="2022-12-06T16:57:12.380" v="355" actId="962"/>
        <pc:sldMkLst>
          <pc:docMk/>
          <pc:sldMk cId="3615193730" sldId="256"/>
        </pc:sldMkLst>
        <pc:picChg chg="mod">
          <ac:chgData name="Satish Mekala" userId="2c2fe377f37fafa6" providerId="LiveId" clId="{6021CCFF-1D79-4745-AFA6-1C0C9261FCAC}" dt="2022-12-06T16:57:12.380" v="355" actId="962"/>
          <ac:picMkLst>
            <pc:docMk/>
            <pc:sldMk cId="3615193730" sldId="256"/>
            <ac:picMk id="7" creationId="{368CA828-9CEF-139D-9256-317BBDFCA811}"/>
          </ac:picMkLst>
        </pc:picChg>
        <pc:cxnChg chg="mod">
          <ac:chgData name="Satish Mekala" userId="2c2fe377f37fafa6" providerId="LiveId" clId="{6021CCFF-1D79-4745-AFA6-1C0C9261FCAC}" dt="2022-12-06T16:55:39.131" v="0" actId="962"/>
          <ac:cxnSpMkLst>
            <pc:docMk/>
            <pc:sldMk cId="3615193730" sldId="256"/>
            <ac:cxnSpMk id="10" creationId="{C6F948A6-1E8E-D799-C664-7ADC0F0E3CD5}"/>
          </ac:cxnSpMkLst>
        </pc:cxnChg>
        <pc:cxnChg chg="mod">
          <ac:chgData name="Satish Mekala" userId="2c2fe377f37fafa6" providerId="LiveId" clId="{6021CCFF-1D79-4745-AFA6-1C0C9261FCAC}" dt="2022-12-06T16:55:43.805" v="1" actId="962"/>
          <ac:cxnSpMkLst>
            <pc:docMk/>
            <pc:sldMk cId="3615193730" sldId="256"/>
            <ac:cxnSpMk id="12" creationId="{7313ABF6-19BC-AA5E-A642-E423264604B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832159"/>
            <a:ext cx="3108960" cy="1770251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670678"/>
            <a:ext cx="2743200" cy="1227640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7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270716"/>
            <a:ext cx="788670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270716"/>
            <a:ext cx="2320290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8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2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1267661"/>
            <a:ext cx="3154680" cy="211512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3402791"/>
            <a:ext cx="3154680" cy="1112292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353583"/>
            <a:ext cx="1554480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1353583"/>
            <a:ext cx="1554480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6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270718"/>
            <a:ext cx="3154680" cy="9828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1246474"/>
            <a:ext cx="1547336" cy="610877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857351"/>
            <a:ext cx="1547336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1246474"/>
            <a:ext cx="1554956" cy="610877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857351"/>
            <a:ext cx="1554956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38984"/>
            <a:ext cx="1179671" cy="1186445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732113"/>
            <a:ext cx="1851660" cy="361347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525429"/>
            <a:ext cx="1179671" cy="2826046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8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38984"/>
            <a:ext cx="1179671" cy="1186445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732113"/>
            <a:ext cx="1851660" cy="361347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525429"/>
            <a:ext cx="1179671" cy="2826046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270718"/>
            <a:ext cx="3154680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353583"/>
            <a:ext cx="3154680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4712823"/>
            <a:ext cx="822960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398BE-0D6E-3141-8E86-82FBAB8AA30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4712823"/>
            <a:ext cx="1234440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4712823"/>
            <a:ext cx="822960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5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ONATION Workplace Form. &#10;DONATION. Do Good. Save lives. Signup as an organ, eye and tissue donor. [workplace Name] is a DoNation Workplace!&#10;organdonor.gov">
            <a:extLst>
              <a:ext uri="{FF2B5EF4-FFF2-40B4-BE49-F238E27FC236}">
                <a16:creationId xmlns:a16="http://schemas.microsoft.com/office/drawing/2014/main" id="{368CA828-9CEF-139D-9256-317BBDFCA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1"/>
            <a:ext cx="3657600" cy="508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A88FF-C489-379C-766F-8C3E9F1D2707}"/>
              </a:ext>
            </a:extLst>
          </p:cNvPr>
          <p:cNvSpPr txBox="1"/>
          <p:nvPr/>
        </p:nvSpPr>
        <p:spPr>
          <a:xfrm>
            <a:off x="0" y="2775955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[Workplace Name] </a:t>
            </a:r>
          </a:p>
          <a:p>
            <a:pPr algn="ctr"/>
            <a:r>
              <a:rPr lang="en-US" sz="2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2400" dirty="0" err="1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</a:t>
            </a:r>
            <a:r>
              <a:rPr lang="en-US" sz="2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Workplace!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F948A6-1E8E-D799-C664-7ADC0F0E3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9080" y="2552700"/>
            <a:ext cx="3108960" cy="0"/>
          </a:xfrm>
          <a:prstGeom prst="line">
            <a:avLst/>
          </a:prstGeom>
          <a:ln w="25400">
            <a:solidFill>
              <a:srgbClr val="ED3E3A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13ABF6-19BC-AA5E-A642-E42326460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9080" y="4023360"/>
            <a:ext cx="3108960" cy="0"/>
          </a:xfrm>
          <a:prstGeom prst="line">
            <a:avLst/>
          </a:prstGeom>
          <a:ln w="25400">
            <a:solidFill>
              <a:srgbClr val="ED3E3A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19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13ff120d-8bd5-4291-a148-70db8d7e9204" ContentTypeId="0x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53a5afd-1424-405b-82d9-63deec7446f8">QPVJESM53SK4-2028541707-41372</_dlc_DocId>
    <_dlc_DocIdUrl xmlns="053a5afd-1424-405b-82d9-63deec7446f8">
      <Url>https://sharepoint.hrsa.gov/sites/HSB/dot/_layouts/15/DocIdRedir.aspx?ID=QPVJESM53SK4-2028541707-41372</Url>
      <Description>QPVJESM53SK4-2028541707-41372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008B6139CEC34E9E62DC999A14FD5F" ma:contentTypeVersion="8" ma:contentTypeDescription="Create a new document." ma:contentTypeScope="" ma:versionID="364dfd27ae01357e9a0ff5104b69dcff">
  <xsd:schema xmlns:xsd="http://www.w3.org/2001/XMLSchema" xmlns:xs="http://www.w3.org/2001/XMLSchema" xmlns:p="http://schemas.microsoft.com/office/2006/metadata/properties" xmlns:ns2="053a5afd-1424-405b-82d9-63deec7446f8" xmlns:ns3="99b7169b-959a-4182-95a1-21d8f56049ae" targetNamespace="http://schemas.microsoft.com/office/2006/metadata/properties" ma:root="true" ma:fieldsID="b8df6558e32c6917ef21d19e38dc38f4" ns2:_="" ns3:_="">
    <xsd:import namespace="053a5afd-1424-405b-82d9-63deec7446f8"/>
    <xsd:import namespace="99b7169b-959a-4182-95a1-21d8f56049a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3a5afd-1424-405b-82d9-63deec7446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7169b-959a-4182-95a1-21d8f5604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09BBB8-6E49-4793-9692-C9B8B543F08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E620973-D330-4D43-9BBF-D5B09F6ED5F8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053a5afd-1424-405b-82d9-63deec7446f8"/>
    <ds:schemaRef ds:uri="http://purl.org/dc/terms/"/>
    <ds:schemaRef ds:uri="http://schemas.microsoft.com/office/2006/documentManagement/types"/>
    <ds:schemaRef ds:uri="http://purl.org/dc/dcmitype/"/>
    <ds:schemaRef ds:uri="99b7169b-959a-4182-95a1-21d8f56049a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3E5D5F-ABFE-47DC-8811-48887586F0A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2B90DCE-9816-45BD-B87C-00F0E748E5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B2BDF8D-EAB8-47DD-A297-0F6F6429D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3a5afd-1424-405b-82d9-63deec7446f8"/>
    <ds:schemaRef ds:uri="99b7169b-959a-4182-95a1-21d8f5604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</TotalTime>
  <Words>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Become a DoNation Workplace form</dc:title>
  <dc:creator>HRSA Division of Transplantation</dc:creator>
  <cp:lastModifiedBy>Satish Mekala</cp:lastModifiedBy>
  <cp:revision>5</cp:revision>
  <dcterms:created xsi:type="dcterms:W3CDTF">2022-07-20T15:22:00Z</dcterms:created>
  <dcterms:modified xsi:type="dcterms:W3CDTF">2022-12-06T17:05:31Z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0x010100FA008B6139CEC34E9E62DC999A14FD5F</vt:lpwstr>
  </property>
  <property fmtid="{D5CDD505-2E9C-101B-9397-08002B2CF9AE}" pid="3" name="_dlc_DocIdItemGuid">
    <vt:lpwstr>656e67e6-addb-4bc0-875d-7cdb39ff5929</vt:lpwstr>
  </property>
</Properties>
</file>