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7" r:id="rId14"/>
    <p:sldId id="268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AC9880-9F95-82CD-7BDE-5A307FA106F4}" name="Sarah" initials="sc" userId="Sarah" providerId="None"/>
  <p188:author id="{CE01499F-A296-0ED3-DE72-38C84910ECA6}" name="Marlee Fuhrmann" initials="MF" userId="S::marlee@akoyaonline.com::31184b54-21c9-4df0-bf68-e89f3eb324c0" providerId="AD"/>
  <p188:author id="{093437CE-0721-FC1F-972B-6F5202A18BD4}" name="Elizabeth Waickman" initials="EW" userId="S::ewaickman@akoyaonline.com::0cc32b06-4b23-43f4-986d-a1acf91ebc0e" providerId="AD"/>
  <p188:author id="{FD6E30D3-59A1-918C-1580-F79FA32F4F28}" name="Darensbourg, Lauren (HRSA)" initials="DL(" userId="S-1-5-21-1575576018-681398725-1848903544-67252" providerId="AD"/>
  <p188:author id="{7112F9F7-D9B9-8C1C-414D-FB257606303C}" name="EDumas" initials="ED" userId="EDuma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ensbourg, Lauren (HRSA)" initials="DL(" lastIdx="1" clrIdx="0">
    <p:extLst>
      <p:ext uri="{19B8F6BF-5375-455C-9EA6-DF929625EA0E}">
        <p15:presenceInfo xmlns:p15="http://schemas.microsoft.com/office/powerpoint/2012/main" userId="S-1-5-21-1575576018-681398725-1848903544-67252" providerId="AD"/>
      </p:ext>
    </p:extLst>
  </p:cmAuthor>
  <p:cmAuthor id="2" name="EDumas" initials="ED" lastIdx="2" clrIdx="1">
    <p:extLst>
      <p:ext uri="{19B8F6BF-5375-455C-9EA6-DF929625EA0E}">
        <p15:presenceInfo xmlns:p15="http://schemas.microsoft.com/office/powerpoint/2012/main" userId="EDu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C39"/>
    <a:srgbClr val="046288"/>
    <a:srgbClr val="EB7B23"/>
    <a:srgbClr val="77A140"/>
    <a:srgbClr val="92A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49" autoAdjust="0"/>
  </p:normalViewPr>
  <p:slideViewPr>
    <p:cSldViewPr snapToGrid="0" snapToObjects="1">
      <p:cViewPr varScale="1">
        <p:scale>
          <a:sx n="96" d="100"/>
          <a:sy n="96" d="100"/>
        </p:scale>
        <p:origin x="354" y="96"/>
      </p:cViewPr>
      <p:guideLst/>
    </p:cSldViewPr>
  </p:slideViewPr>
  <p:outlineViewPr>
    <p:cViewPr>
      <p:scale>
        <a:sx n="33" d="100"/>
        <a:sy n="33" d="100"/>
      </p:scale>
      <p:origin x="0" y="-17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ee Fuhrmann" userId="31184b54-21c9-4df0-bf68-e89f3eb324c0" providerId="ADAL" clId="{3F7C222C-FB36-4399-814D-678CB82086A0}"/>
    <pc:docChg chg="modSld">
      <pc:chgData name="Marlee Fuhrmann" userId="31184b54-21c9-4df0-bf68-e89f3eb324c0" providerId="ADAL" clId="{3F7C222C-FB36-4399-814D-678CB82086A0}" dt="2022-10-14T16:51:47.320" v="2" actId="20577"/>
      <pc:docMkLst>
        <pc:docMk/>
      </pc:docMkLst>
      <pc:sldChg chg="modSp mod">
        <pc:chgData name="Marlee Fuhrmann" userId="31184b54-21c9-4df0-bf68-e89f3eb324c0" providerId="ADAL" clId="{3F7C222C-FB36-4399-814D-678CB82086A0}" dt="2022-10-14T16:51:47.320" v="2" actId="20577"/>
        <pc:sldMkLst>
          <pc:docMk/>
          <pc:sldMk cId="3875296320" sldId="259"/>
        </pc:sldMkLst>
        <pc:spChg chg="mod">
          <ac:chgData name="Marlee Fuhrmann" userId="31184b54-21c9-4df0-bf68-e89f3eb324c0" providerId="ADAL" clId="{3F7C222C-FB36-4399-814D-678CB82086A0}" dt="2022-10-14T16:51:47.320" v="2" actId="20577"/>
          <ac:spMkLst>
            <pc:docMk/>
            <pc:sldMk cId="3875296320" sldId="259"/>
            <ac:spMk id="3" creationId="{89CA3264-50FB-663B-9D93-C139D87FCA3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9AF4AB6-A9A7-3DA6-B6BE-50AFAA37C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74DE4-2419-BB44-A613-D9D37456B9A2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283C410-242A-396C-DC8C-2233E6D6F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046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DoNation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4099BF9-AF0F-0F12-E7DF-E175CBF2F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78F4F1-5BE7-7C4B-8CA9-8BB1A77617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5D4546-6A6E-D6A5-96E8-F9B0E6ECACF9}"/>
              </a:ext>
            </a:extLst>
          </p:cNvPr>
          <p:cNvCxnSpPr/>
          <p:nvPr userDrawn="1"/>
        </p:nvCxnSpPr>
        <p:spPr>
          <a:xfrm>
            <a:off x="822960" y="6248400"/>
            <a:ext cx="10556240" cy="0"/>
          </a:xfrm>
          <a:prstGeom prst="line">
            <a:avLst/>
          </a:prstGeom>
          <a:ln w="12700">
            <a:solidFill>
              <a:srgbClr val="04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E112F3A-FA9C-D7BB-95EF-7E6E4A1066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BAAF25-D63B-E300-6D24-CB0826A1F4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2AFB6">
                  <a:alpha val="5587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1A8E-777B-C171-61D1-7AAB201C9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180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046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9BE5B-E5B8-6106-0DF8-5BF94AF4C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147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1466C39-E21F-2F5C-5918-5E6CD37C8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0426" y="447040"/>
            <a:ext cx="4971149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2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9F616-D1E0-7675-3489-039C13CE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30074-EF30-AF19-A720-10619A4A5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62801-B421-3DF1-9F2A-8511B070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3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CC498-2CBC-866C-9D1D-BAFAB832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D98F8-DDDC-EB84-E317-4B963B18B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90125-B86F-4DEE-DE30-E000DCE7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336" y="6317440"/>
            <a:ext cx="2743200" cy="365125"/>
          </a:xfrm>
          <a:prstGeom prst="rect">
            <a:avLst/>
          </a:prstGeom>
        </p:spPr>
        <p:txBody>
          <a:bodyPr/>
          <a:lstStyle/>
          <a:p>
            <a:fld id="{D378F4F1-5BE7-7C4B-8CA9-8BB1A7761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BA9A-3213-BFDF-A4F8-16AAC986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BDF22-20C8-2F5C-90DC-9733504C3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2D53C-F189-CF1D-20D5-AEDC41C1C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70D18-9BC2-C40C-B057-84D48727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970" y="6259074"/>
            <a:ext cx="2743200" cy="365125"/>
          </a:xfrm>
          <a:prstGeom prst="rect">
            <a:avLst/>
          </a:prstGeom>
        </p:spPr>
        <p:txBody>
          <a:bodyPr/>
          <a:lstStyle/>
          <a:p>
            <a:fld id="{D378F4F1-5BE7-7C4B-8CA9-8BB1A7761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6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EF599-0F9F-ABAA-4E60-A38E333F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AB1AE-6EDC-0652-9D30-15234AA6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988A1-131C-735D-1DEC-D4F2CCCE5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0F52C-3B7A-0144-1E61-0AA3141C1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38EA1-8CE5-88F0-271F-54454BB0F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F3E86-5561-49C3-E9FA-BA60C7CF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515" y="6297984"/>
            <a:ext cx="2743200" cy="365125"/>
          </a:xfrm>
          <a:prstGeom prst="rect">
            <a:avLst/>
          </a:prstGeom>
        </p:spPr>
        <p:txBody>
          <a:bodyPr/>
          <a:lstStyle/>
          <a:p>
            <a:fld id="{D378F4F1-5BE7-7C4B-8CA9-8BB1A7761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3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BAE8-3598-568E-E330-8A888A35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23770-0A24-6478-7AA6-69B61EF4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514" y="6278529"/>
            <a:ext cx="2743200" cy="365125"/>
          </a:xfrm>
          <a:prstGeom prst="rect">
            <a:avLst/>
          </a:prstGeom>
        </p:spPr>
        <p:txBody>
          <a:bodyPr/>
          <a:lstStyle/>
          <a:p>
            <a:fld id="{D378F4F1-5BE7-7C4B-8CA9-8BB1A7761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8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EEB05-877A-B048-133D-04BAD262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336" y="6297984"/>
            <a:ext cx="2743200" cy="365125"/>
          </a:xfrm>
          <a:prstGeom prst="rect">
            <a:avLst/>
          </a:prstGeom>
        </p:spPr>
        <p:txBody>
          <a:bodyPr/>
          <a:lstStyle/>
          <a:p>
            <a:fld id="{D378F4F1-5BE7-7C4B-8CA9-8BB1A7761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6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2F65-B786-1B65-6FD4-8FC6C34E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042E-9A81-0482-3867-0481FEE7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947DC-7020-B0BE-7DA0-DAB8F0731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4D81D-ECE5-5D94-BC30-E8A7E9A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/>
          <a:p>
            <a:fld id="{D378F4F1-5BE7-7C4B-8CA9-8BB1A7761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0FEA-B2CA-7371-5059-DA1813EF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88139-F385-FE8B-5403-82F85E6F0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C897E-D166-2FF2-E18B-41358181B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6EFDB-5369-7CD2-7901-821C0684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791" y="6297984"/>
            <a:ext cx="2743200" cy="365125"/>
          </a:xfrm>
          <a:prstGeom prst="rect">
            <a:avLst/>
          </a:prstGeom>
        </p:spPr>
        <p:txBody>
          <a:bodyPr/>
          <a:lstStyle/>
          <a:p>
            <a:fld id="{D378F4F1-5BE7-7C4B-8CA9-8BB1A7761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1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FFB16-320A-3573-5C0C-AB594BF7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C8470-EEA8-93B9-97C1-249B0DB86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F4A1E6-3F80-C192-1F0B-298C4996F5D0}"/>
              </a:ext>
            </a:extLst>
          </p:cNvPr>
          <p:cNvCxnSpPr>
            <a:cxnSpLocks/>
          </p:cNvCxnSpPr>
          <p:nvPr userDrawn="1"/>
        </p:nvCxnSpPr>
        <p:spPr>
          <a:xfrm>
            <a:off x="822960" y="6248400"/>
            <a:ext cx="9838555" cy="0"/>
          </a:xfrm>
          <a:prstGeom prst="line">
            <a:avLst/>
          </a:prstGeom>
          <a:ln w="12700">
            <a:solidFill>
              <a:srgbClr val="04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B78CCF7-43C0-28F3-B740-C10ED98EA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12723"/>
          <a:stretch/>
        </p:blipFill>
        <p:spPr>
          <a:xfrm>
            <a:off x="10182373" y="6150852"/>
            <a:ext cx="1161599" cy="49313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A5849D-D5FB-CB37-8D1F-5C4A29CCE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1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46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aciondeorganos.gov/" TargetMode="External"/><Relationship Id="rId2" Type="http://schemas.openxmlformats.org/officeDocument/2006/relationships/hyperlink" Target="http://www.organdonor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organdonor.gov/sign-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ECD5-4775-79A7-121B-6E46B32FD3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[Organization Name]</a:t>
            </a:r>
          </a:p>
        </p:txBody>
      </p:sp>
    </p:spTree>
    <p:extLst>
      <p:ext uri="{BB962C8B-B14F-4D97-AF65-F5344CB8AC3E}">
        <p14:creationId xmlns:p14="http://schemas.microsoft.com/office/powerpoint/2010/main" val="263589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8060-92F8-CDB8-F526-5D49C2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Participate in DoNation?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264-50FB-663B-9D93-C139D87F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625600"/>
            <a:ext cx="10515600" cy="4351338"/>
          </a:xfrm>
        </p:spPr>
        <p:txBody>
          <a:bodyPr/>
          <a:lstStyle/>
          <a:p>
            <a:pPr marL="295275" indent="-295275">
              <a:spcBef>
                <a:spcPts val="2000"/>
              </a:spcBef>
            </a:pPr>
            <a:r>
              <a:rPr lang="en-US" dirty="0"/>
              <a:t>Participate in outreach activities and share them widely</a:t>
            </a:r>
          </a:p>
          <a:p>
            <a:pPr marL="295275" indent="-295275">
              <a:spcBef>
                <a:spcPts val="2000"/>
              </a:spcBef>
            </a:pPr>
            <a:r>
              <a:rPr lang="en-US" dirty="0"/>
              <a:t>Talk about organ donation with friends and family</a:t>
            </a:r>
          </a:p>
          <a:p>
            <a:pPr marL="295275" indent="-295275">
              <a:spcBef>
                <a:spcPts val="2000"/>
              </a:spcBef>
            </a:pPr>
            <a:r>
              <a:rPr lang="en-US" dirty="0"/>
              <a:t>Spread the organ donation message via social media</a:t>
            </a:r>
          </a:p>
          <a:p>
            <a:pPr marL="640080" indent="-320040">
              <a:spcBef>
                <a:spcPts val="2000"/>
              </a:spcBef>
              <a:buFont typeface="Apple Symbols" panose="02000000000000000000" pitchFamily="2" charset="-79"/>
              <a:buChar char="⎻"/>
            </a:pPr>
            <a:r>
              <a:rPr lang="en-US" dirty="0"/>
              <a:t>“Like” </a:t>
            </a:r>
            <a:r>
              <a:rPr lang="en-US" dirty="0" err="1"/>
              <a:t>organdonor.gov</a:t>
            </a:r>
            <a:r>
              <a:rPr lang="en-US" dirty="0"/>
              <a:t> and </a:t>
            </a:r>
            <a:r>
              <a:rPr lang="en-US" dirty="0" err="1"/>
              <a:t>donaciondeorganos.gov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on Facebook </a:t>
            </a:r>
          </a:p>
          <a:p>
            <a:pPr marL="640080" indent="-320040">
              <a:spcBef>
                <a:spcPts val="2000"/>
              </a:spcBef>
              <a:buFont typeface="Apple Symbols" panose="02000000000000000000" pitchFamily="2" charset="-79"/>
              <a:buChar char="⎻"/>
            </a:pPr>
            <a:r>
              <a:rPr lang="en-US" dirty="0"/>
              <a:t>Share links to your state registry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141936-A08A-6F8B-3FAC-A052EA0B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4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C7E4387-D16B-AED4-81B0-0DC3A7438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2AFB6">
                  <a:alpha val="5587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264-50FB-663B-9D93-C139D87FCA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07063" y="2003425"/>
            <a:ext cx="4868862" cy="2241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www.organdonor.gov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www.donaciondeorganos.gov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to learn more about donation and transplantation!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15C592-DD9D-20A1-898F-C030E24E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1" name="Group 20" descr="Learn More">
            <a:extLst>
              <a:ext uri="{FF2B5EF4-FFF2-40B4-BE49-F238E27FC236}">
                <a16:creationId xmlns:a16="http://schemas.microsoft.com/office/drawing/2014/main" id="{74EA9817-FD2D-975C-E13B-54E62CDD7F3D}"/>
              </a:ext>
            </a:extLst>
          </p:cNvPr>
          <p:cNvGrpSpPr/>
          <p:nvPr/>
        </p:nvGrpSpPr>
        <p:grpSpPr>
          <a:xfrm>
            <a:off x="1270349" y="1139869"/>
            <a:ext cx="3160256" cy="3586619"/>
            <a:chOff x="1295400" y="2141951"/>
            <a:chExt cx="3160256" cy="358661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77AFAA-01E5-45C6-4E6F-54518CDFD5F5}"/>
                </a:ext>
              </a:extLst>
            </p:cNvPr>
            <p:cNvGrpSpPr/>
            <p:nvPr/>
          </p:nvGrpSpPr>
          <p:grpSpPr>
            <a:xfrm>
              <a:off x="1372457" y="2141951"/>
              <a:ext cx="3013847" cy="3586619"/>
              <a:chOff x="1526181" y="1379127"/>
              <a:chExt cx="3594639" cy="4277789"/>
            </a:xfrm>
            <a:solidFill>
              <a:srgbClr val="046288"/>
            </a:solidFill>
          </p:grpSpPr>
          <p:sp>
            <p:nvSpPr>
              <p:cNvPr id="16" name="Arrow: Chevron 21">
                <a:extLst>
                  <a:ext uri="{FF2B5EF4-FFF2-40B4-BE49-F238E27FC236}">
                    <a16:creationId xmlns:a16="http://schemas.microsoft.com/office/drawing/2014/main" id="{957122D1-34C8-750E-3332-6B7FF8D6DE8C}"/>
                  </a:ext>
                </a:extLst>
              </p:cNvPr>
              <p:cNvSpPr/>
              <p:nvPr/>
            </p:nvSpPr>
            <p:spPr>
              <a:xfrm rot="1416594">
                <a:off x="3091555" y="1379127"/>
                <a:ext cx="2029265" cy="1151915"/>
              </a:xfrm>
              <a:custGeom>
                <a:avLst/>
                <a:gdLst>
                  <a:gd name="connsiteX0" fmla="*/ 0 w 304800"/>
                  <a:gd name="connsiteY0" fmla="*/ 0 h 604446"/>
                  <a:gd name="connsiteX1" fmla="*/ 152400 w 304800"/>
                  <a:gd name="connsiteY1" fmla="*/ 0 h 604446"/>
                  <a:gd name="connsiteX2" fmla="*/ 304800 w 304800"/>
                  <a:gd name="connsiteY2" fmla="*/ 302223 h 604446"/>
                  <a:gd name="connsiteX3" fmla="*/ 152400 w 304800"/>
                  <a:gd name="connsiteY3" fmla="*/ 604446 h 604446"/>
                  <a:gd name="connsiteX4" fmla="*/ 0 w 304800"/>
                  <a:gd name="connsiteY4" fmla="*/ 604446 h 604446"/>
                  <a:gd name="connsiteX5" fmla="*/ 152400 w 304800"/>
                  <a:gd name="connsiteY5" fmla="*/ 302223 h 604446"/>
                  <a:gd name="connsiteX6" fmla="*/ 0 w 304800"/>
                  <a:gd name="connsiteY6" fmla="*/ 0 h 604446"/>
                  <a:gd name="connsiteX0" fmla="*/ 0 w 403117"/>
                  <a:gd name="connsiteY0" fmla="*/ 24784 h 604446"/>
                  <a:gd name="connsiteX1" fmla="*/ 250717 w 403117"/>
                  <a:gd name="connsiteY1" fmla="*/ 0 h 604446"/>
                  <a:gd name="connsiteX2" fmla="*/ 403117 w 403117"/>
                  <a:gd name="connsiteY2" fmla="*/ 302223 h 604446"/>
                  <a:gd name="connsiteX3" fmla="*/ 250717 w 403117"/>
                  <a:gd name="connsiteY3" fmla="*/ 604446 h 604446"/>
                  <a:gd name="connsiteX4" fmla="*/ 98317 w 403117"/>
                  <a:gd name="connsiteY4" fmla="*/ 604446 h 604446"/>
                  <a:gd name="connsiteX5" fmla="*/ 250717 w 403117"/>
                  <a:gd name="connsiteY5" fmla="*/ 302223 h 604446"/>
                  <a:gd name="connsiteX6" fmla="*/ 0 w 403117"/>
                  <a:gd name="connsiteY6" fmla="*/ 24784 h 604446"/>
                  <a:gd name="connsiteX0" fmla="*/ 23032 w 426149"/>
                  <a:gd name="connsiteY0" fmla="*/ 24784 h 604446"/>
                  <a:gd name="connsiteX1" fmla="*/ 273749 w 426149"/>
                  <a:gd name="connsiteY1" fmla="*/ 0 h 604446"/>
                  <a:gd name="connsiteX2" fmla="*/ 426149 w 426149"/>
                  <a:gd name="connsiteY2" fmla="*/ 302223 h 604446"/>
                  <a:gd name="connsiteX3" fmla="*/ 273749 w 426149"/>
                  <a:gd name="connsiteY3" fmla="*/ 604446 h 604446"/>
                  <a:gd name="connsiteX4" fmla="*/ 0 w 426149"/>
                  <a:gd name="connsiteY4" fmla="*/ 600314 h 604446"/>
                  <a:gd name="connsiteX5" fmla="*/ 273749 w 426149"/>
                  <a:gd name="connsiteY5" fmla="*/ 302223 h 604446"/>
                  <a:gd name="connsiteX6" fmla="*/ 23032 w 426149"/>
                  <a:gd name="connsiteY6" fmla="*/ 24784 h 604446"/>
                  <a:gd name="connsiteX0" fmla="*/ 23032 w 426149"/>
                  <a:gd name="connsiteY0" fmla="*/ 24784 h 600314"/>
                  <a:gd name="connsiteX1" fmla="*/ 273749 w 426149"/>
                  <a:gd name="connsiteY1" fmla="*/ 0 h 600314"/>
                  <a:gd name="connsiteX2" fmla="*/ 426149 w 426149"/>
                  <a:gd name="connsiteY2" fmla="*/ 302223 h 600314"/>
                  <a:gd name="connsiteX3" fmla="*/ 270209 w 426149"/>
                  <a:gd name="connsiteY3" fmla="*/ 590402 h 600314"/>
                  <a:gd name="connsiteX4" fmla="*/ 0 w 426149"/>
                  <a:gd name="connsiteY4" fmla="*/ 600314 h 600314"/>
                  <a:gd name="connsiteX5" fmla="*/ 273749 w 426149"/>
                  <a:gd name="connsiteY5" fmla="*/ 302223 h 600314"/>
                  <a:gd name="connsiteX6" fmla="*/ 23032 w 426149"/>
                  <a:gd name="connsiteY6" fmla="*/ 24784 h 600314"/>
                  <a:gd name="connsiteX0" fmla="*/ 23032 w 1027499"/>
                  <a:gd name="connsiteY0" fmla="*/ 42390 h 617920"/>
                  <a:gd name="connsiteX1" fmla="*/ 1027499 w 1027499"/>
                  <a:gd name="connsiteY1" fmla="*/ 0 h 617920"/>
                  <a:gd name="connsiteX2" fmla="*/ 426149 w 1027499"/>
                  <a:gd name="connsiteY2" fmla="*/ 319829 h 617920"/>
                  <a:gd name="connsiteX3" fmla="*/ 270209 w 1027499"/>
                  <a:gd name="connsiteY3" fmla="*/ 608008 h 617920"/>
                  <a:gd name="connsiteX4" fmla="*/ 0 w 1027499"/>
                  <a:gd name="connsiteY4" fmla="*/ 617920 h 617920"/>
                  <a:gd name="connsiteX5" fmla="*/ 273749 w 1027499"/>
                  <a:gd name="connsiteY5" fmla="*/ 319829 h 617920"/>
                  <a:gd name="connsiteX6" fmla="*/ 23032 w 1027499"/>
                  <a:gd name="connsiteY6" fmla="*/ 42390 h 617920"/>
                  <a:gd name="connsiteX0" fmla="*/ 23032 w 1090942"/>
                  <a:gd name="connsiteY0" fmla="*/ 42390 h 617920"/>
                  <a:gd name="connsiteX1" fmla="*/ 1027499 w 1090942"/>
                  <a:gd name="connsiteY1" fmla="*/ 0 h 617920"/>
                  <a:gd name="connsiteX2" fmla="*/ 1090942 w 1090942"/>
                  <a:gd name="connsiteY2" fmla="*/ 63036 h 617920"/>
                  <a:gd name="connsiteX3" fmla="*/ 270209 w 1090942"/>
                  <a:gd name="connsiteY3" fmla="*/ 608008 h 617920"/>
                  <a:gd name="connsiteX4" fmla="*/ 0 w 1090942"/>
                  <a:gd name="connsiteY4" fmla="*/ 617920 h 617920"/>
                  <a:gd name="connsiteX5" fmla="*/ 273749 w 1090942"/>
                  <a:gd name="connsiteY5" fmla="*/ 319829 h 617920"/>
                  <a:gd name="connsiteX6" fmla="*/ 23032 w 1090942"/>
                  <a:gd name="connsiteY6" fmla="*/ 42390 h 617920"/>
                  <a:gd name="connsiteX0" fmla="*/ 23032 w 1090942"/>
                  <a:gd name="connsiteY0" fmla="*/ 42390 h 617920"/>
                  <a:gd name="connsiteX1" fmla="*/ 1027499 w 1090942"/>
                  <a:gd name="connsiteY1" fmla="*/ 0 h 617920"/>
                  <a:gd name="connsiteX2" fmla="*/ 1090942 w 1090942"/>
                  <a:gd name="connsiteY2" fmla="*/ 63036 h 617920"/>
                  <a:gd name="connsiteX3" fmla="*/ 270209 w 1090942"/>
                  <a:gd name="connsiteY3" fmla="*/ 608008 h 617920"/>
                  <a:gd name="connsiteX4" fmla="*/ 0 w 1090942"/>
                  <a:gd name="connsiteY4" fmla="*/ 617920 h 617920"/>
                  <a:gd name="connsiteX5" fmla="*/ 273749 w 1090942"/>
                  <a:gd name="connsiteY5" fmla="*/ 319829 h 617920"/>
                  <a:gd name="connsiteX6" fmla="*/ 23032 w 1090942"/>
                  <a:gd name="connsiteY6" fmla="*/ 42390 h 617920"/>
                  <a:gd name="connsiteX0" fmla="*/ 23032 w 1090942"/>
                  <a:gd name="connsiteY0" fmla="*/ 42390 h 617920"/>
                  <a:gd name="connsiteX1" fmla="*/ 1027499 w 1090942"/>
                  <a:gd name="connsiteY1" fmla="*/ 0 h 617920"/>
                  <a:gd name="connsiteX2" fmla="*/ 1090942 w 1090942"/>
                  <a:gd name="connsiteY2" fmla="*/ 63036 h 617920"/>
                  <a:gd name="connsiteX3" fmla="*/ 270209 w 1090942"/>
                  <a:gd name="connsiteY3" fmla="*/ 608008 h 617920"/>
                  <a:gd name="connsiteX4" fmla="*/ 0 w 1090942"/>
                  <a:gd name="connsiteY4" fmla="*/ 617920 h 617920"/>
                  <a:gd name="connsiteX5" fmla="*/ 273749 w 1090942"/>
                  <a:gd name="connsiteY5" fmla="*/ 319829 h 617920"/>
                  <a:gd name="connsiteX6" fmla="*/ 23032 w 1090942"/>
                  <a:gd name="connsiteY6" fmla="*/ 42390 h 617920"/>
                  <a:gd name="connsiteX0" fmla="*/ 23032 w 1088760"/>
                  <a:gd name="connsiteY0" fmla="*/ 42390 h 617920"/>
                  <a:gd name="connsiteX1" fmla="*/ 1027499 w 1088760"/>
                  <a:gd name="connsiteY1" fmla="*/ 0 h 617920"/>
                  <a:gd name="connsiteX2" fmla="*/ 1088760 w 1088760"/>
                  <a:gd name="connsiteY2" fmla="*/ 63990 h 617920"/>
                  <a:gd name="connsiteX3" fmla="*/ 270209 w 1088760"/>
                  <a:gd name="connsiteY3" fmla="*/ 608008 h 617920"/>
                  <a:gd name="connsiteX4" fmla="*/ 0 w 1088760"/>
                  <a:gd name="connsiteY4" fmla="*/ 617920 h 617920"/>
                  <a:gd name="connsiteX5" fmla="*/ 273749 w 1088760"/>
                  <a:gd name="connsiteY5" fmla="*/ 319829 h 617920"/>
                  <a:gd name="connsiteX6" fmla="*/ 23032 w 1088760"/>
                  <a:gd name="connsiteY6" fmla="*/ 42390 h 617920"/>
                  <a:gd name="connsiteX0" fmla="*/ 23032 w 1089714"/>
                  <a:gd name="connsiteY0" fmla="*/ 42390 h 617920"/>
                  <a:gd name="connsiteX1" fmla="*/ 1027499 w 1089714"/>
                  <a:gd name="connsiteY1" fmla="*/ 0 h 617920"/>
                  <a:gd name="connsiteX2" fmla="*/ 1089714 w 1089714"/>
                  <a:gd name="connsiteY2" fmla="*/ 66172 h 617920"/>
                  <a:gd name="connsiteX3" fmla="*/ 270209 w 1089714"/>
                  <a:gd name="connsiteY3" fmla="*/ 608008 h 617920"/>
                  <a:gd name="connsiteX4" fmla="*/ 0 w 1089714"/>
                  <a:gd name="connsiteY4" fmla="*/ 617920 h 617920"/>
                  <a:gd name="connsiteX5" fmla="*/ 273749 w 1089714"/>
                  <a:gd name="connsiteY5" fmla="*/ 319829 h 617920"/>
                  <a:gd name="connsiteX6" fmla="*/ 23032 w 1089714"/>
                  <a:gd name="connsiteY6" fmla="*/ 42390 h 617920"/>
                  <a:gd name="connsiteX0" fmla="*/ 23032 w 1087531"/>
                  <a:gd name="connsiteY0" fmla="*/ 42390 h 617920"/>
                  <a:gd name="connsiteX1" fmla="*/ 1027499 w 1087531"/>
                  <a:gd name="connsiteY1" fmla="*/ 0 h 617920"/>
                  <a:gd name="connsiteX2" fmla="*/ 1087531 w 1087531"/>
                  <a:gd name="connsiteY2" fmla="*/ 67126 h 617920"/>
                  <a:gd name="connsiteX3" fmla="*/ 270209 w 1087531"/>
                  <a:gd name="connsiteY3" fmla="*/ 608008 h 617920"/>
                  <a:gd name="connsiteX4" fmla="*/ 0 w 1087531"/>
                  <a:gd name="connsiteY4" fmla="*/ 617920 h 617920"/>
                  <a:gd name="connsiteX5" fmla="*/ 273749 w 1087531"/>
                  <a:gd name="connsiteY5" fmla="*/ 319829 h 617920"/>
                  <a:gd name="connsiteX6" fmla="*/ 23032 w 1087531"/>
                  <a:gd name="connsiteY6" fmla="*/ 42390 h 617920"/>
                  <a:gd name="connsiteX0" fmla="*/ 23032 w 1087531"/>
                  <a:gd name="connsiteY0" fmla="*/ 42390 h 617920"/>
                  <a:gd name="connsiteX1" fmla="*/ 1027499 w 1087531"/>
                  <a:gd name="connsiteY1" fmla="*/ 0 h 617920"/>
                  <a:gd name="connsiteX2" fmla="*/ 1087531 w 1087531"/>
                  <a:gd name="connsiteY2" fmla="*/ 67126 h 617920"/>
                  <a:gd name="connsiteX3" fmla="*/ 262710 w 1087531"/>
                  <a:gd name="connsiteY3" fmla="*/ 608687 h 617920"/>
                  <a:gd name="connsiteX4" fmla="*/ 0 w 1087531"/>
                  <a:gd name="connsiteY4" fmla="*/ 617920 h 617920"/>
                  <a:gd name="connsiteX5" fmla="*/ 273749 w 1087531"/>
                  <a:gd name="connsiteY5" fmla="*/ 319829 h 617920"/>
                  <a:gd name="connsiteX6" fmla="*/ 23032 w 1087531"/>
                  <a:gd name="connsiteY6" fmla="*/ 42390 h 617920"/>
                  <a:gd name="connsiteX0" fmla="*/ 23032 w 1089872"/>
                  <a:gd name="connsiteY0" fmla="*/ 42390 h 617920"/>
                  <a:gd name="connsiteX1" fmla="*/ 1027499 w 1089872"/>
                  <a:gd name="connsiteY1" fmla="*/ 0 h 617920"/>
                  <a:gd name="connsiteX2" fmla="*/ 1089872 w 1089872"/>
                  <a:gd name="connsiteY2" fmla="*/ 66103 h 617920"/>
                  <a:gd name="connsiteX3" fmla="*/ 262710 w 1089872"/>
                  <a:gd name="connsiteY3" fmla="*/ 608687 h 617920"/>
                  <a:gd name="connsiteX4" fmla="*/ 0 w 1089872"/>
                  <a:gd name="connsiteY4" fmla="*/ 617920 h 617920"/>
                  <a:gd name="connsiteX5" fmla="*/ 273749 w 1089872"/>
                  <a:gd name="connsiteY5" fmla="*/ 319829 h 617920"/>
                  <a:gd name="connsiteX6" fmla="*/ 23032 w 1089872"/>
                  <a:gd name="connsiteY6" fmla="*/ 42390 h 617920"/>
                  <a:gd name="connsiteX0" fmla="*/ 23032 w 1089872"/>
                  <a:gd name="connsiteY0" fmla="*/ 42390 h 617920"/>
                  <a:gd name="connsiteX1" fmla="*/ 1027499 w 1089872"/>
                  <a:gd name="connsiteY1" fmla="*/ 0 h 617920"/>
                  <a:gd name="connsiteX2" fmla="*/ 1089872 w 1089872"/>
                  <a:gd name="connsiteY2" fmla="*/ 66103 h 617920"/>
                  <a:gd name="connsiteX3" fmla="*/ 262710 w 1089872"/>
                  <a:gd name="connsiteY3" fmla="*/ 608687 h 617920"/>
                  <a:gd name="connsiteX4" fmla="*/ 0 w 1089872"/>
                  <a:gd name="connsiteY4" fmla="*/ 617920 h 617920"/>
                  <a:gd name="connsiteX5" fmla="*/ 273749 w 1089872"/>
                  <a:gd name="connsiteY5" fmla="*/ 319829 h 617920"/>
                  <a:gd name="connsiteX6" fmla="*/ 23032 w 1089872"/>
                  <a:gd name="connsiteY6" fmla="*/ 42390 h 617920"/>
                  <a:gd name="connsiteX0" fmla="*/ 23032 w 1089872"/>
                  <a:gd name="connsiteY0" fmla="*/ 42390 h 617920"/>
                  <a:gd name="connsiteX1" fmla="*/ 1027499 w 1089872"/>
                  <a:gd name="connsiteY1" fmla="*/ 0 h 617920"/>
                  <a:gd name="connsiteX2" fmla="*/ 1089872 w 1089872"/>
                  <a:gd name="connsiteY2" fmla="*/ 66103 h 617920"/>
                  <a:gd name="connsiteX3" fmla="*/ 262710 w 1089872"/>
                  <a:gd name="connsiteY3" fmla="*/ 608687 h 617920"/>
                  <a:gd name="connsiteX4" fmla="*/ 0 w 1089872"/>
                  <a:gd name="connsiteY4" fmla="*/ 617920 h 617920"/>
                  <a:gd name="connsiteX5" fmla="*/ 273749 w 1089872"/>
                  <a:gd name="connsiteY5" fmla="*/ 319829 h 617920"/>
                  <a:gd name="connsiteX6" fmla="*/ 23032 w 1089872"/>
                  <a:gd name="connsiteY6" fmla="*/ 42390 h 617920"/>
                  <a:gd name="connsiteX0" fmla="*/ 23032 w 1089872"/>
                  <a:gd name="connsiteY0" fmla="*/ 42390 h 617920"/>
                  <a:gd name="connsiteX1" fmla="*/ 1027499 w 1089872"/>
                  <a:gd name="connsiteY1" fmla="*/ 0 h 617920"/>
                  <a:gd name="connsiteX2" fmla="*/ 1089872 w 1089872"/>
                  <a:gd name="connsiteY2" fmla="*/ 66103 h 617920"/>
                  <a:gd name="connsiteX3" fmla="*/ 262710 w 1089872"/>
                  <a:gd name="connsiteY3" fmla="*/ 608687 h 617920"/>
                  <a:gd name="connsiteX4" fmla="*/ 0 w 1089872"/>
                  <a:gd name="connsiteY4" fmla="*/ 617920 h 617920"/>
                  <a:gd name="connsiteX5" fmla="*/ 273749 w 1089872"/>
                  <a:gd name="connsiteY5" fmla="*/ 319829 h 617920"/>
                  <a:gd name="connsiteX6" fmla="*/ 23032 w 1089872"/>
                  <a:gd name="connsiteY6" fmla="*/ 42390 h 617920"/>
                  <a:gd name="connsiteX0" fmla="*/ 23032 w 1089872"/>
                  <a:gd name="connsiteY0" fmla="*/ 42390 h 617920"/>
                  <a:gd name="connsiteX1" fmla="*/ 1027499 w 1089872"/>
                  <a:gd name="connsiteY1" fmla="*/ 0 h 617920"/>
                  <a:gd name="connsiteX2" fmla="*/ 1089872 w 1089872"/>
                  <a:gd name="connsiteY2" fmla="*/ 66103 h 617920"/>
                  <a:gd name="connsiteX3" fmla="*/ 262710 w 1089872"/>
                  <a:gd name="connsiteY3" fmla="*/ 608687 h 617920"/>
                  <a:gd name="connsiteX4" fmla="*/ 0 w 1089872"/>
                  <a:gd name="connsiteY4" fmla="*/ 617920 h 617920"/>
                  <a:gd name="connsiteX5" fmla="*/ 273749 w 1089872"/>
                  <a:gd name="connsiteY5" fmla="*/ 319829 h 617920"/>
                  <a:gd name="connsiteX6" fmla="*/ 23032 w 1089872"/>
                  <a:gd name="connsiteY6" fmla="*/ 42390 h 617920"/>
                  <a:gd name="connsiteX0" fmla="*/ 23032 w 1089872"/>
                  <a:gd name="connsiteY0" fmla="*/ 42390 h 617920"/>
                  <a:gd name="connsiteX1" fmla="*/ 1027499 w 1089872"/>
                  <a:gd name="connsiteY1" fmla="*/ 0 h 617920"/>
                  <a:gd name="connsiteX2" fmla="*/ 1089872 w 1089872"/>
                  <a:gd name="connsiteY2" fmla="*/ 66103 h 617920"/>
                  <a:gd name="connsiteX3" fmla="*/ 262710 w 1089872"/>
                  <a:gd name="connsiteY3" fmla="*/ 608687 h 617920"/>
                  <a:gd name="connsiteX4" fmla="*/ 0 w 1089872"/>
                  <a:gd name="connsiteY4" fmla="*/ 617920 h 617920"/>
                  <a:gd name="connsiteX5" fmla="*/ 273749 w 1089872"/>
                  <a:gd name="connsiteY5" fmla="*/ 319829 h 617920"/>
                  <a:gd name="connsiteX6" fmla="*/ 23032 w 1089872"/>
                  <a:gd name="connsiteY6" fmla="*/ 42390 h 617920"/>
                  <a:gd name="connsiteX0" fmla="*/ 23032 w 1089872"/>
                  <a:gd name="connsiteY0" fmla="*/ 42390 h 617920"/>
                  <a:gd name="connsiteX1" fmla="*/ 1027499 w 1089872"/>
                  <a:gd name="connsiteY1" fmla="*/ 0 h 617920"/>
                  <a:gd name="connsiteX2" fmla="*/ 1089872 w 1089872"/>
                  <a:gd name="connsiteY2" fmla="*/ 66103 h 617920"/>
                  <a:gd name="connsiteX3" fmla="*/ 262710 w 1089872"/>
                  <a:gd name="connsiteY3" fmla="*/ 608687 h 617920"/>
                  <a:gd name="connsiteX4" fmla="*/ 0 w 1089872"/>
                  <a:gd name="connsiteY4" fmla="*/ 617920 h 617920"/>
                  <a:gd name="connsiteX5" fmla="*/ 273749 w 1089872"/>
                  <a:gd name="connsiteY5" fmla="*/ 319829 h 617920"/>
                  <a:gd name="connsiteX6" fmla="*/ 23032 w 1089872"/>
                  <a:gd name="connsiteY6" fmla="*/ 42390 h 617920"/>
                  <a:gd name="connsiteX0" fmla="*/ 23032 w 1091043"/>
                  <a:gd name="connsiteY0" fmla="*/ 42390 h 617920"/>
                  <a:gd name="connsiteX1" fmla="*/ 1027499 w 1091043"/>
                  <a:gd name="connsiteY1" fmla="*/ 0 h 617920"/>
                  <a:gd name="connsiteX2" fmla="*/ 1091043 w 1091043"/>
                  <a:gd name="connsiteY2" fmla="*/ 65591 h 617920"/>
                  <a:gd name="connsiteX3" fmla="*/ 262710 w 1091043"/>
                  <a:gd name="connsiteY3" fmla="*/ 608687 h 617920"/>
                  <a:gd name="connsiteX4" fmla="*/ 0 w 1091043"/>
                  <a:gd name="connsiteY4" fmla="*/ 617920 h 617920"/>
                  <a:gd name="connsiteX5" fmla="*/ 273749 w 1091043"/>
                  <a:gd name="connsiteY5" fmla="*/ 319829 h 617920"/>
                  <a:gd name="connsiteX6" fmla="*/ 23032 w 1091043"/>
                  <a:gd name="connsiteY6" fmla="*/ 42390 h 617920"/>
                  <a:gd name="connsiteX0" fmla="*/ 23032 w 1091043"/>
                  <a:gd name="connsiteY0" fmla="*/ 42390 h 617920"/>
                  <a:gd name="connsiteX1" fmla="*/ 1027499 w 1091043"/>
                  <a:gd name="connsiteY1" fmla="*/ 0 h 617920"/>
                  <a:gd name="connsiteX2" fmla="*/ 1091043 w 1091043"/>
                  <a:gd name="connsiteY2" fmla="*/ 65591 h 617920"/>
                  <a:gd name="connsiteX3" fmla="*/ 262710 w 1091043"/>
                  <a:gd name="connsiteY3" fmla="*/ 608687 h 617920"/>
                  <a:gd name="connsiteX4" fmla="*/ 0 w 1091043"/>
                  <a:gd name="connsiteY4" fmla="*/ 617920 h 617920"/>
                  <a:gd name="connsiteX5" fmla="*/ 273749 w 1091043"/>
                  <a:gd name="connsiteY5" fmla="*/ 319829 h 617920"/>
                  <a:gd name="connsiteX6" fmla="*/ 23032 w 1091043"/>
                  <a:gd name="connsiteY6" fmla="*/ 42390 h 617920"/>
                  <a:gd name="connsiteX0" fmla="*/ 23032 w 1090896"/>
                  <a:gd name="connsiteY0" fmla="*/ 42390 h 617920"/>
                  <a:gd name="connsiteX1" fmla="*/ 1027499 w 1090896"/>
                  <a:gd name="connsiteY1" fmla="*/ 0 h 617920"/>
                  <a:gd name="connsiteX2" fmla="*/ 1090896 w 1090896"/>
                  <a:gd name="connsiteY2" fmla="*/ 68444 h 617920"/>
                  <a:gd name="connsiteX3" fmla="*/ 262710 w 1090896"/>
                  <a:gd name="connsiteY3" fmla="*/ 608687 h 617920"/>
                  <a:gd name="connsiteX4" fmla="*/ 0 w 1090896"/>
                  <a:gd name="connsiteY4" fmla="*/ 617920 h 617920"/>
                  <a:gd name="connsiteX5" fmla="*/ 273749 w 1090896"/>
                  <a:gd name="connsiteY5" fmla="*/ 319829 h 617920"/>
                  <a:gd name="connsiteX6" fmla="*/ 23032 w 1090896"/>
                  <a:gd name="connsiteY6" fmla="*/ 42390 h 617920"/>
                  <a:gd name="connsiteX0" fmla="*/ 23032 w 1088555"/>
                  <a:gd name="connsiteY0" fmla="*/ 42390 h 617920"/>
                  <a:gd name="connsiteX1" fmla="*/ 1027499 w 1088555"/>
                  <a:gd name="connsiteY1" fmla="*/ 0 h 617920"/>
                  <a:gd name="connsiteX2" fmla="*/ 1088555 w 1088555"/>
                  <a:gd name="connsiteY2" fmla="*/ 69467 h 617920"/>
                  <a:gd name="connsiteX3" fmla="*/ 262710 w 1088555"/>
                  <a:gd name="connsiteY3" fmla="*/ 608687 h 617920"/>
                  <a:gd name="connsiteX4" fmla="*/ 0 w 1088555"/>
                  <a:gd name="connsiteY4" fmla="*/ 617920 h 617920"/>
                  <a:gd name="connsiteX5" fmla="*/ 273749 w 1088555"/>
                  <a:gd name="connsiteY5" fmla="*/ 319829 h 617920"/>
                  <a:gd name="connsiteX6" fmla="*/ 23032 w 1088555"/>
                  <a:gd name="connsiteY6" fmla="*/ 42390 h 617920"/>
                  <a:gd name="connsiteX0" fmla="*/ 23032 w 1088555"/>
                  <a:gd name="connsiteY0" fmla="*/ 42390 h 617920"/>
                  <a:gd name="connsiteX1" fmla="*/ 1027499 w 1088555"/>
                  <a:gd name="connsiteY1" fmla="*/ 0 h 617920"/>
                  <a:gd name="connsiteX2" fmla="*/ 1088555 w 1088555"/>
                  <a:gd name="connsiteY2" fmla="*/ 69467 h 617920"/>
                  <a:gd name="connsiteX3" fmla="*/ 262710 w 1088555"/>
                  <a:gd name="connsiteY3" fmla="*/ 608687 h 617920"/>
                  <a:gd name="connsiteX4" fmla="*/ 0 w 1088555"/>
                  <a:gd name="connsiteY4" fmla="*/ 617920 h 617920"/>
                  <a:gd name="connsiteX5" fmla="*/ 273749 w 1088555"/>
                  <a:gd name="connsiteY5" fmla="*/ 319829 h 617920"/>
                  <a:gd name="connsiteX6" fmla="*/ 23032 w 1088555"/>
                  <a:gd name="connsiteY6" fmla="*/ 42390 h 61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8555" h="617920">
                    <a:moveTo>
                      <a:pt x="23032" y="42390"/>
                    </a:moveTo>
                    <a:lnTo>
                      <a:pt x="1027499" y="0"/>
                    </a:lnTo>
                    <a:cubicBezTo>
                      <a:pt x="1070617" y="5009"/>
                      <a:pt x="1073817" y="41659"/>
                      <a:pt x="1088555" y="69467"/>
                    </a:cubicBezTo>
                    <a:lnTo>
                      <a:pt x="262710" y="608687"/>
                    </a:lnTo>
                    <a:lnTo>
                      <a:pt x="0" y="617920"/>
                    </a:lnTo>
                    <a:lnTo>
                      <a:pt x="273749" y="319829"/>
                    </a:lnTo>
                    <a:lnTo>
                      <a:pt x="23032" y="42390"/>
                    </a:lnTo>
                    <a:close/>
                  </a:path>
                </a:pathLst>
              </a:custGeom>
              <a:solidFill>
                <a:srgbClr val="EE3C39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rrow: Chevron 21">
                <a:extLst>
                  <a:ext uri="{FF2B5EF4-FFF2-40B4-BE49-F238E27FC236}">
                    <a16:creationId xmlns:a16="http://schemas.microsoft.com/office/drawing/2014/main" id="{F03FCCEA-F2BE-85D6-A7EE-A95090EB4F32}"/>
                  </a:ext>
                </a:extLst>
              </p:cNvPr>
              <p:cNvSpPr/>
              <p:nvPr/>
            </p:nvSpPr>
            <p:spPr>
              <a:xfrm rot="12240000">
                <a:off x="1526181" y="4508636"/>
                <a:ext cx="2028086" cy="1148280"/>
              </a:xfrm>
              <a:custGeom>
                <a:avLst/>
                <a:gdLst>
                  <a:gd name="connsiteX0" fmla="*/ 0 w 304800"/>
                  <a:gd name="connsiteY0" fmla="*/ 0 h 604446"/>
                  <a:gd name="connsiteX1" fmla="*/ 152400 w 304800"/>
                  <a:gd name="connsiteY1" fmla="*/ 0 h 604446"/>
                  <a:gd name="connsiteX2" fmla="*/ 304800 w 304800"/>
                  <a:gd name="connsiteY2" fmla="*/ 302223 h 604446"/>
                  <a:gd name="connsiteX3" fmla="*/ 152400 w 304800"/>
                  <a:gd name="connsiteY3" fmla="*/ 604446 h 604446"/>
                  <a:gd name="connsiteX4" fmla="*/ 0 w 304800"/>
                  <a:gd name="connsiteY4" fmla="*/ 604446 h 604446"/>
                  <a:gd name="connsiteX5" fmla="*/ 152400 w 304800"/>
                  <a:gd name="connsiteY5" fmla="*/ 302223 h 604446"/>
                  <a:gd name="connsiteX6" fmla="*/ 0 w 304800"/>
                  <a:gd name="connsiteY6" fmla="*/ 0 h 604446"/>
                  <a:gd name="connsiteX0" fmla="*/ 0 w 403117"/>
                  <a:gd name="connsiteY0" fmla="*/ 24784 h 604446"/>
                  <a:gd name="connsiteX1" fmla="*/ 250717 w 403117"/>
                  <a:gd name="connsiteY1" fmla="*/ 0 h 604446"/>
                  <a:gd name="connsiteX2" fmla="*/ 403117 w 403117"/>
                  <a:gd name="connsiteY2" fmla="*/ 302223 h 604446"/>
                  <a:gd name="connsiteX3" fmla="*/ 250717 w 403117"/>
                  <a:gd name="connsiteY3" fmla="*/ 604446 h 604446"/>
                  <a:gd name="connsiteX4" fmla="*/ 98317 w 403117"/>
                  <a:gd name="connsiteY4" fmla="*/ 604446 h 604446"/>
                  <a:gd name="connsiteX5" fmla="*/ 250717 w 403117"/>
                  <a:gd name="connsiteY5" fmla="*/ 302223 h 604446"/>
                  <a:gd name="connsiteX6" fmla="*/ 0 w 403117"/>
                  <a:gd name="connsiteY6" fmla="*/ 24784 h 604446"/>
                  <a:gd name="connsiteX0" fmla="*/ 23032 w 426149"/>
                  <a:gd name="connsiteY0" fmla="*/ 24784 h 604446"/>
                  <a:gd name="connsiteX1" fmla="*/ 273749 w 426149"/>
                  <a:gd name="connsiteY1" fmla="*/ 0 h 604446"/>
                  <a:gd name="connsiteX2" fmla="*/ 426149 w 426149"/>
                  <a:gd name="connsiteY2" fmla="*/ 302223 h 604446"/>
                  <a:gd name="connsiteX3" fmla="*/ 273749 w 426149"/>
                  <a:gd name="connsiteY3" fmla="*/ 604446 h 604446"/>
                  <a:gd name="connsiteX4" fmla="*/ 0 w 426149"/>
                  <a:gd name="connsiteY4" fmla="*/ 600314 h 604446"/>
                  <a:gd name="connsiteX5" fmla="*/ 273749 w 426149"/>
                  <a:gd name="connsiteY5" fmla="*/ 302223 h 604446"/>
                  <a:gd name="connsiteX6" fmla="*/ 23032 w 426149"/>
                  <a:gd name="connsiteY6" fmla="*/ 24784 h 604446"/>
                  <a:gd name="connsiteX0" fmla="*/ 23032 w 426149"/>
                  <a:gd name="connsiteY0" fmla="*/ 24784 h 600314"/>
                  <a:gd name="connsiteX1" fmla="*/ 273749 w 426149"/>
                  <a:gd name="connsiteY1" fmla="*/ 0 h 600314"/>
                  <a:gd name="connsiteX2" fmla="*/ 426149 w 426149"/>
                  <a:gd name="connsiteY2" fmla="*/ 302223 h 600314"/>
                  <a:gd name="connsiteX3" fmla="*/ 270209 w 426149"/>
                  <a:gd name="connsiteY3" fmla="*/ 590402 h 600314"/>
                  <a:gd name="connsiteX4" fmla="*/ 0 w 426149"/>
                  <a:gd name="connsiteY4" fmla="*/ 600314 h 600314"/>
                  <a:gd name="connsiteX5" fmla="*/ 273749 w 426149"/>
                  <a:gd name="connsiteY5" fmla="*/ 302223 h 600314"/>
                  <a:gd name="connsiteX6" fmla="*/ 23032 w 426149"/>
                  <a:gd name="connsiteY6" fmla="*/ 24784 h 600314"/>
                  <a:gd name="connsiteX0" fmla="*/ 23032 w 1027499"/>
                  <a:gd name="connsiteY0" fmla="*/ 42390 h 617920"/>
                  <a:gd name="connsiteX1" fmla="*/ 1027499 w 1027499"/>
                  <a:gd name="connsiteY1" fmla="*/ 0 h 617920"/>
                  <a:gd name="connsiteX2" fmla="*/ 426149 w 1027499"/>
                  <a:gd name="connsiteY2" fmla="*/ 319829 h 617920"/>
                  <a:gd name="connsiteX3" fmla="*/ 270209 w 1027499"/>
                  <a:gd name="connsiteY3" fmla="*/ 608008 h 617920"/>
                  <a:gd name="connsiteX4" fmla="*/ 0 w 1027499"/>
                  <a:gd name="connsiteY4" fmla="*/ 617920 h 617920"/>
                  <a:gd name="connsiteX5" fmla="*/ 273749 w 1027499"/>
                  <a:gd name="connsiteY5" fmla="*/ 319829 h 617920"/>
                  <a:gd name="connsiteX6" fmla="*/ 23032 w 1027499"/>
                  <a:gd name="connsiteY6" fmla="*/ 42390 h 617920"/>
                  <a:gd name="connsiteX0" fmla="*/ 23032 w 1090942"/>
                  <a:gd name="connsiteY0" fmla="*/ 42390 h 617920"/>
                  <a:gd name="connsiteX1" fmla="*/ 1027499 w 1090942"/>
                  <a:gd name="connsiteY1" fmla="*/ 0 h 617920"/>
                  <a:gd name="connsiteX2" fmla="*/ 1090942 w 1090942"/>
                  <a:gd name="connsiteY2" fmla="*/ 63036 h 617920"/>
                  <a:gd name="connsiteX3" fmla="*/ 270209 w 1090942"/>
                  <a:gd name="connsiteY3" fmla="*/ 608008 h 617920"/>
                  <a:gd name="connsiteX4" fmla="*/ 0 w 1090942"/>
                  <a:gd name="connsiteY4" fmla="*/ 617920 h 617920"/>
                  <a:gd name="connsiteX5" fmla="*/ 273749 w 1090942"/>
                  <a:gd name="connsiteY5" fmla="*/ 319829 h 617920"/>
                  <a:gd name="connsiteX6" fmla="*/ 23032 w 1090942"/>
                  <a:gd name="connsiteY6" fmla="*/ 42390 h 617920"/>
                  <a:gd name="connsiteX0" fmla="*/ 23032 w 1090942"/>
                  <a:gd name="connsiteY0" fmla="*/ 42390 h 617920"/>
                  <a:gd name="connsiteX1" fmla="*/ 1027499 w 1090942"/>
                  <a:gd name="connsiteY1" fmla="*/ 0 h 617920"/>
                  <a:gd name="connsiteX2" fmla="*/ 1090942 w 1090942"/>
                  <a:gd name="connsiteY2" fmla="*/ 63036 h 617920"/>
                  <a:gd name="connsiteX3" fmla="*/ 270209 w 1090942"/>
                  <a:gd name="connsiteY3" fmla="*/ 608008 h 617920"/>
                  <a:gd name="connsiteX4" fmla="*/ 0 w 1090942"/>
                  <a:gd name="connsiteY4" fmla="*/ 617920 h 617920"/>
                  <a:gd name="connsiteX5" fmla="*/ 273749 w 1090942"/>
                  <a:gd name="connsiteY5" fmla="*/ 319829 h 617920"/>
                  <a:gd name="connsiteX6" fmla="*/ 23032 w 1090942"/>
                  <a:gd name="connsiteY6" fmla="*/ 42390 h 617920"/>
                  <a:gd name="connsiteX0" fmla="*/ 23032 w 1090942"/>
                  <a:gd name="connsiteY0" fmla="*/ 42390 h 617920"/>
                  <a:gd name="connsiteX1" fmla="*/ 1027499 w 1090942"/>
                  <a:gd name="connsiteY1" fmla="*/ 0 h 617920"/>
                  <a:gd name="connsiteX2" fmla="*/ 1090942 w 1090942"/>
                  <a:gd name="connsiteY2" fmla="*/ 63036 h 617920"/>
                  <a:gd name="connsiteX3" fmla="*/ 270209 w 1090942"/>
                  <a:gd name="connsiteY3" fmla="*/ 608008 h 617920"/>
                  <a:gd name="connsiteX4" fmla="*/ 0 w 1090942"/>
                  <a:gd name="connsiteY4" fmla="*/ 617920 h 617920"/>
                  <a:gd name="connsiteX5" fmla="*/ 273749 w 1090942"/>
                  <a:gd name="connsiteY5" fmla="*/ 319829 h 617920"/>
                  <a:gd name="connsiteX6" fmla="*/ 23032 w 1090942"/>
                  <a:gd name="connsiteY6" fmla="*/ 42390 h 617920"/>
                  <a:gd name="connsiteX0" fmla="*/ 23032 w 1088760"/>
                  <a:gd name="connsiteY0" fmla="*/ 42390 h 617920"/>
                  <a:gd name="connsiteX1" fmla="*/ 1027499 w 1088760"/>
                  <a:gd name="connsiteY1" fmla="*/ 0 h 617920"/>
                  <a:gd name="connsiteX2" fmla="*/ 1088760 w 1088760"/>
                  <a:gd name="connsiteY2" fmla="*/ 63990 h 617920"/>
                  <a:gd name="connsiteX3" fmla="*/ 270209 w 1088760"/>
                  <a:gd name="connsiteY3" fmla="*/ 608008 h 617920"/>
                  <a:gd name="connsiteX4" fmla="*/ 0 w 1088760"/>
                  <a:gd name="connsiteY4" fmla="*/ 617920 h 617920"/>
                  <a:gd name="connsiteX5" fmla="*/ 273749 w 1088760"/>
                  <a:gd name="connsiteY5" fmla="*/ 319829 h 617920"/>
                  <a:gd name="connsiteX6" fmla="*/ 23032 w 1088760"/>
                  <a:gd name="connsiteY6" fmla="*/ 42390 h 617920"/>
                  <a:gd name="connsiteX0" fmla="*/ 23032 w 1089714"/>
                  <a:gd name="connsiteY0" fmla="*/ 42390 h 617920"/>
                  <a:gd name="connsiteX1" fmla="*/ 1027499 w 1089714"/>
                  <a:gd name="connsiteY1" fmla="*/ 0 h 617920"/>
                  <a:gd name="connsiteX2" fmla="*/ 1089714 w 1089714"/>
                  <a:gd name="connsiteY2" fmla="*/ 66172 h 617920"/>
                  <a:gd name="connsiteX3" fmla="*/ 270209 w 1089714"/>
                  <a:gd name="connsiteY3" fmla="*/ 608008 h 617920"/>
                  <a:gd name="connsiteX4" fmla="*/ 0 w 1089714"/>
                  <a:gd name="connsiteY4" fmla="*/ 617920 h 617920"/>
                  <a:gd name="connsiteX5" fmla="*/ 273749 w 1089714"/>
                  <a:gd name="connsiteY5" fmla="*/ 319829 h 617920"/>
                  <a:gd name="connsiteX6" fmla="*/ 23032 w 1089714"/>
                  <a:gd name="connsiteY6" fmla="*/ 42390 h 617920"/>
                  <a:gd name="connsiteX0" fmla="*/ 23032 w 1087531"/>
                  <a:gd name="connsiteY0" fmla="*/ 42390 h 617920"/>
                  <a:gd name="connsiteX1" fmla="*/ 1027499 w 1087531"/>
                  <a:gd name="connsiteY1" fmla="*/ 0 h 617920"/>
                  <a:gd name="connsiteX2" fmla="*/ 1087531 w 1087531"/>
                  <a:gd name="connsiteY2" fmla="*/ 67126 h 617920"/>
                  <a:gd name="connsiteX3" fmla="*/ 270209 w 1087531"/>
                  <a:gd name="connsiteY3" fmla="*/ 608008 h 617920"/>
                  <a:gd name="connsiteX4" fmla="*/ 0 w 1087531"/>
                  <a:gd name="connsiteY4" fmla="*/ 617920 h 617920"/>
                  <a:gd name="connsiteX5" fmla="*/ 273749 w 1087531"/>
                  <a:gd name="connsiteY5" fmla="*/ 319829 h 617920"/>
                  <a:gd name="connsiteX6" fmla="*/ 23032 w 1087531"/>
                  <a:gd name="connsiteY6" fmla="*/ 42390 h 617920"/>
                  <a:gd name="connsiteX0" fmla="*/ 23032 w 1087531"/>
                  <a:gd name="connsiteY0" fmla="*/ 42390 h 617920"/>
                  <a:gd name="connsiteX1" fmla="*/ 1027499 w 1087531"/>
                  <a:gd name="connsiteY1" fmla="*/ 0 h 617920"/>
                  <a:gd name="connsiteX2" fmla="*/ 1087531 w 1087531"/>
                  <a:gd name="connsiteY2" fmla="*/ 67126 h 617920"/>
                  <a:gd name="connsiteX3" fmla="*/ 262710 w 1087531"/>
                  <a:gd name="connsiteY3" fmla="*/ 608687 h 617920"/>
                  <a:gd name="connsiteX4" fmla="*/ 0 w 1087531"/>
                  <a:gd name="connsiteY4" fmla="*/ 617920 h 617920"/>
                  <a:gd name="connsiteX5" fmla="*/ 273749 w 1087531"/>
                  <a:gd name="connsiteY5" fmla="*/ 319829 h 617920"/>
                  <a:gd name="connsiteX6" fmla="*/ 23032 w 1087531"/>
                  <a:gd name="connsiteY6" fmla="*/ 42390 h 617920"/>
                  <a:gd name="connsiteX0" fmla="*/ 23032 w 1087531"/>
                  <a:gd name="connsiteY0" fmla="*/ 42390 h 617920"/>
                  <a:gd name="connsiteX1" fmla="*/ 1027499 w 1087531"/>
                  <a:gd name="connsiteY1" fmla="*/ 0 h 617920"/>
                  <a:gd name="connsiteX2" fmla="*/ 1087531 w 1087531"/>
                  <a:gd name="connsiteY2" fmla="*/ 67126 h 617920"/>
                  <a:gd name="connsiteX3" fmla="*/ 262710 w 1087531"/>
                  <a:gd name="connsiteY3" fmla="*/ 608687 h 617920"/>
                  <a:gd name="connsiteX4" fmla="*/ 0 w 1087531"/>
                  <a:gd name="connsiteY4" fmla="*/ 617920 h 617920"/>
                  <a:gd name="connsiteX5" fmla="*/ 273749 w 1087531"/>
                  <a:gd name="connsiteY5" fmla="*/ 319829 h 617920"/>
                  <a:gd name="connsiteX6" fmla="*/ 23032 w 1087531"/>
                  <a:gd name="connsiteY6" fmla="*/ 42390 h 617920"/>
                  <a:gd name="connsiteX0" fmla="*/ 23032 w 1088698"/>
                  <a:gd name="connsiteY0" fmla="*/ 42390 h 617920"/>
                  <a:gd name="connsiteX1" fmla="*/ 1027499 w 1088698"/>
                  <a:gd name="connsiteY1" fmla="*/ 0 h 617920"/>
                  <a:gd name="connsiteX2" fmla="*/ 1088698 w 1088698"/>
                  <a:gd name="connsiteY2" fmla="*/ 66606 h 617920"/>
                  <a:gd name="connsiteX3" fmla="*/ 262710 w 1088698"/>
                  <a:gd name="connsiteY3" fmla="*/ 608687 h 617920"/>
                  <a:gd name="connsiteX4" fmla="*/ 0 w 1088698"/>
                  <a:gd name="connsiteY4" fmla="*/ 617920 h 617920"/>
                  <a:gd name="connsiteX5" fmla="*/ 273749 w 1088698"/>
                  <a:gd name="connsiteY5" fmla="*/ 319829 h 617920"/>
                  <a:gd name="connsiteX6" fmla="*/ 23032 w 1088698"/>
                  <a:gd name="connsiteY6" fmla="*/ 42390 h 617920"/>
                  <a:gd name="connsiteX0" fmla="*/ 23032 w 1090384"/>
                  <a:gd name="connsiteY0" fmla="*/ 42390 h 617920"/>
                  <a:gd name="connsiteX1" fmla="*/ 1027499 w 1090384"/>
                  <a:gd name="connsiteY1" fmla="*/ 0 h 617920"/>
                  <a:gd name="connsiteX2" fmla="*/ 1090384 w 1090384"/>
                  <a:gd name="connsiteY2" fmla="*/ 67253 h 617920"/>
                  <a:gd name="connsiteX3" fmla="*/ 262710 w 1090384"/>
                  <a:gd name="connsiteY3" fmla="*/ 608687 h 617920"/>
                  <a:gd name="connsiteX4" fmla="*/ 0 w 1090384"/>
                  <a:gd name="connsiteY4" fmla="*/ 617920 h 617920"/>
                  <a:gd name="connsiteX5" fmla="*/ 273749 w 1090384"/>
                  <a:gd name="connsiteY5" fmla="*/ 319829 h 617920"/>
                  <a:gd name="connsiteX6" fmla="*/ 23032 w 1090384"/>
                  <a:gd name="connsiteY6" fmla="*/ 42390 h 617920"/>
                  <a:gd name="connsiteX0" fmla="*/ 23032 w 1083382"/>
                  <a:gd name="connsiteY0" fmla="*/ 42390 h 617920"/>
                  <a:gd name="connsiteX1" fmla="*/ 1027499 w 1083382"/>
                  <a:gd name="connsiteY1" fmla="*/ 0 h 617920"/>
                  <a:gd name="connsiteX2" fmla="*/ 1083382 w 1083382"/>
                  <a:gd name="connsiteY2" fmla="*/ 70370 h 617920"/>
                  <a:gd name="connsiteX3" fmla="*/ 262710 w 1083382"/>
                  <a:gd name="connsiteY3" fmla="*/ 608687 h 617920"/>
                  <a:gd name="connsiteX4" fmla="*/ 0 w 1083382"/>
                  <a:gd name="connsiteY4" fmla="*/ 617920 h 617920"/>
                  <a:gd name="connsiteX5" fmla="*/ 273749 w 1083382"/>
                  <a:gd name="connsiteY5" fmla="*/ 319829 h 617920"/>
                  <a:gd name="connsiteX6" fmla="*/ 23032 w 1083382"/>
                  <a:gd name="connsiteY6" fmla="*/ 42390 h 617920"/>
                  <a:gd name="connsiteX0" fmla="*/ 23032 w 1083254"/>
                  <a:gd name="connsiteY0" fmla="*/ 42390 h 617920"/>
                  <a:gd name="connsiteX1" fmla="*/ 1027499 w 1083254"/>
                  <a:gd name="connsiteY1" fmla="*/ 0 h 617920"/>
                  <a:gd name="connsiteX2" fmla="*/ 1083254 w 1083254"/>
                  <a:gd name="connsiteY2" fmla="*/ 73222 h 617920"/>
                  <a:gd name="connsiteX3" fmla="*/ 262710 w 1083254"/>
                  <a:gd name="connsiteY3" fmla="*/ 608687 h 617920"/>
                  <a:gd name="connsiteX4" fmla="*/ 0 w 1083254"/>
                  <a:gd name="connsiteY4" fmla="*/ 617920 h 617920"/>
                  <a:gd name="connsiteX5" fmla="*/ 273749 w 1083254"/>
                  <a:gd name="connsiteY5" fmla="*/ 319829 h 617920"/>
                  <a:gd name="connsiteX6" fmla="*/ 23032 w 1083254"/>
                  <a:gd name="connsiteY6" fmla="*/ 42390 h 617920"/>
                  <a:gd name="connsiteX0" fmla="*/ 23032 w 1085587"/>
                  <a:gd name="connsiteY0" fmla="*/ 42390 h 617920"/>
                  <a:gd name="connsiteX1" fmla="*/ 1027499 w 1085587"/>
                  <a:gd name="connsiteY1" fmla="*/ 0 h 617920"/>
                  <a:gd name="connsiteX2" fmla="*/ 1085587 w 1085587"/>
                  <a:gd name="connsiteY2" fmla="*/ 72183 h 617920"/>
                  <a:gd name="connsiteX3" fmla="*/ 262710 w 1085587"/>
                  <a:gd name="connsiteY3" fmla="*/ 608687 h 617920"/>
                  <a:gd name="connsiteX4" fmla="*/ 0 w 1085587"/>
                  <a:gd name="connsiteY4" fmla="*/ 617920 h 617920"/>
                  <a:gd name="connsiteX5" fmla="*/ 273749 w 1085587"/>
                  <a:gd name="connsiteY5" fmla="*/ 319829 h 617920"/>
                  <a:gd name="connsiteX6" fmla="*/ 23032 w 1085587"/>
                  <a:gd name="connsiteY6" fmla="*/ 42390 h 617920"/>
                  <a:gd name="connsiteX0" fmla="*/ 23032 w 1085587"/>
                  <a:gd name="connsiteY0" fmla="*/ 42390 h 617920"/>
                  <a:gd name="connsiteX1" fmla="*/ 1027499 w 1085587"/>
                  <a:gd name="connsiteY1" fmla="*/ 0 h 617920"/>
                  <a:gd name="connsiteX2" fmla="*/ 1085587 w 1085587"/>
                  <a:gd name="connsiteY2" fmla="*/ 72183 h 617920"/>
                  <a:gd name="connsiteX3" fmla="*/ 262710 w 1085587"/>
                  <a:gd name="connsiteY3" fmla="*/ 608687 h 617920"/>
                  <a:gd name="connsiteX4" fmla="*/ 0 w 1085587"/>
                  <a:gd name="connsiteY4" fmla="*/ 617920 h 617920"/>
                  <a:gd name="connsiteX5" fmla="*/ 273749 w 1085587"/>
                  <a:gd name="connsiteY5" fmla="*/ 319829 h 617920"/>
                  <a:gd name="connsiteX6" fmla="*/ 23032 w 1085587"/>
                  <a:gd name="connsiteY6" fmla="*/ 42390 h 617920"/>
                  <a:gd name="connsiteX0" fmla="*/ 23032 w 1085587"/>
                  <a:gd name="connsiteY0" fmla="*/ 42646 h 618176"/>
                  <a:gd name="connsiteX1" fmla="*/ 1021792 w 1085587"/>
                  <a:gd name="connsiteY1" fmla="*/ 0 h 618176"/>
                  <a:gd name="connsiteX2" fmla="*/ 1085587 w 1085587"/>
                  <a:gd name="connsiteY2" fmla="*/ 72439 h 618176"/>
                  <a:gd name="connsiteX3" fmla="*/ 262710 w 1085587"/>
                  <a:gd name="connsiteY3" fmla="*/ 608943 h 618176"/>
                  <a:gd name="connsiteX4" fmla="*/ 0 w 1085587"/>
                  <a:gd name="connsiteY4" fmla="*/ 618176 h 618176"/>
                  <a:gd name="connsiteX5" fmla="*/ 273749 w 1085587"/>
                  <a:gd name="connsiteY5" fmla="*/ 320085 h 618176"/>
                  <a:gd name="connsiteX6" fmla="*/ 23032 w 1085587"/>
                  <a:gd name="connsiteY6" fmla="*/ 42646 h 618176"/>
                  <a:gd name="connsiteX0" fmla="*/ 23032 w 1086754"/>
                  <a:gd name="connsiteY0" fmla="*/ 42646 h 618176"/>
                  <a:gd name="connsiteX1" fmla="*/ 1021792 w 1086754"/>
                  <a:gd name="connsiteY1" fmla="*/ 0 h 618176"/>
                  <a:gd name="connsiteX2" fmla="*/ 1086754 w 1086754"/>
                  <a:gd name="connsiteY2" fmla="*/ 71919 h 618176"/>
                  <a:gd name="connsiteX3" fmla="*/ 262710 w 1086754"/>
                  <a:gd name="connsiteY3" fmla="*/ 608943 h 618176"/>
                  <a:gd name="connsiteX4" fmla="*/ 0 w 1086754"/>
                  <a:gd name="connsiteY4" fmla="*/ 618176 h 618176"/>
                  <a:gd name="connsiteX5" fmla="*/ 273749 w 1086754"/>
                  <a:gd name="connsiteY5" fmla="*/ 320085 h 618176"/>
                  <a:gd name="connsiteX6" fmla="*/ 23032 w 1086754"/>
                  <a:gd name="connsiteY6" fmla="*/ 42646 h 618176"/>
                  <a:gd name="connsiteX0" fmla="*/ 23032 w 1087273"/>
                  <a:gd name="connsiteY0" fmla="*/ 42646 h 618176"/>
                  <a:gd name="connsiteX1" fmla="*/ 1021792 w 1087273"/>
                  <a:gd name="connsiteY1" fmla="*/ 0 h 618176"/>
                  <a:gd name="connsiteX2" fmla="*/ 1087273 w 1087273"/>
                  <a:gd name="connsiteY2" fmla="*/ 73086 h 618176"/>
                  <a:gd name="connsiteX3" fmla="*/ 262710 w 1087273"/>
                  <a:gd name="connsiteY3" fmla="*/ 608943 h 618176"/>
                  <a:gd name="connsiteX4" fmla="*/ 0 w 1087273"/>
                  <a:gd name="connsiteY4" fmla="*/ 618176 h 618176"/>
                  <a:gd name="connsiteX5" fmla="*/ 273749 w 1087273"/>
                  <a:gd name="connsiteY5" fmla="*/ 320085 h 618176"/>
                  <a:gd name="connsiteX6" fmla="*/ 23032 w 1087273"/>
                  <a:gd name="connsiteY6" fmla="*/ 42646 h 618176"/>
                  <a:gd name="connsiteX0" fmla="*/ 23032 w 1087921"/>
                  <a:gd name="connsiteY0" fmla="*/ 42646 h 618176"/>
                  <a:gd name="connsiteX1" fmla="*/ 1021792 w 1087921"/>
                  <a:gd name="connsiteY1" fmla="*/ 0 h 618176"/>
                  <a:gd name="connsiteX2" fmla="*/ 1087921 w 1087921"/>
                  <a:gd name="connsiteY2" fmla="*/ 71400 h 618176"/>
                  <a:gd name="connsiteX3" fmla="*/ 262710 w 1087921"/>
                  <a:gd name="connsiteY3" fmla="*/ 608943 h 618176"/>
                  <a:gd name="connsiteX4" fmla="*/ 0 w 1087921"/>
                  <a:gd name="connsiteY4" fmla="*/ 618176 h 618176"/>
                  <a:gd name="connsiteX5" fmla="*/ 273749 w 1087921"/>
                  <a:gd name="connsiteY5" fmla="*/ 320085 h 618176"/>
                  <a:gd name="connsiteX6" fmla="*/ 23032 w 1087921"/>
                  <a:gd name="connsiteY6" fmla="*/ 42646 h 618176"/>
                  <a:gd name="connsiteX0" fmla="*/ 23032 w 1087921"/>
                  <a:gd name="connsiteY0" fmla="*/ 40440 h 615970"/>
                  <a:gd name="connsiteX1" fmla="*/ 1019977 w 1087921"/>
                  <a:gd name="connsiteY1" fmla="*/ 0 h 615970"/>
                  <a:gd name="connsiteX2" fmla="*/ 1087921 w 1087921"/>
                  <a:gd name="connsiteY2" fmla="*/ 69194 h 615970"/>
                  <a:gd name="connsiteX3" fmla="*/ 262710 w 1087921"/>
                  <a:gd name="connsiteY3" fmla="*/ 606737 h 615970"/>
                  <a:gd name="connsiteX4" fmla="*/ 0 w 1087921"/>
                  <a:gd name="connsiteY4" fmla="*/ 615970 h 615970"/>
                  <a:gd name="connsiteX5" fmla="*/ 273749 w 1087921"/>
                  <a:gd name="connsiteY5" fmla="*/ 317879 h 615970"/>
                  <a:gd name="connsiteX6" fmla="*/ 23032 w 1087921"/>
                  <a:gd name="connsiteY6" fmla="*/ 40440 h 615970"/>
                  <a:gd name="connsiteX0" fmla="*/ 23032 w 1087921"/>
                  <a:gd name="connsiteY0" fmla="*/ 40440 h 615970"/>
                  <a:gd name="connsiteX1" fmla="*/ 1019977 w 1087921"/>
                  <a:gd name="connsiteY1" fmla="*/ 0 h 615970"/>
                  <a:gd name="connsiteX2" fmla="*/ 1087921 w 1087921"/>
                  <a:gd name="connsiteY2" fmla="*/ 69194 h 615970"/>
                  <a:gd name="connsiteX3" fmla="*/ 262710 w 1087921"/>
                  <a:gd name="connsiteY3" fmla="*/ 606737 h 615970"/>
                  <a:gd name="connsiteX4" fmla="*/ 0 w 1087921"/>
                  <a:gd name="connsiteY4" fmla="*/ 615970 h 615970"/>
                  <a:gd name="connsiteX5" fmla="*/ 273749 w 1087921"/>
                  <a:gd name="connsiteY5" fmla="*/ 317879 h 615970"/>
                  <a:gd name="connsiteX6" fmla="*/ 23032 w 1087921"/>
                  <a:gd name="connsiteY6" fmla="*/ 40440 h 615970"/>
                  <a:gd name="connsiteX0" fmla="*/ 23032 w 1087921"/>
                  <a:gd name="connsiteY0" fmla="*/ 40440 h 615970"/>
                  <a:gd name="connsiteX1" fmla="*/ 1019977 w 1087921"/>
                  <a:gd name="connsiteY1" fmla="*/ 0 h 615970"/>
                  <a:gd name="connsiteX2" fmla="*/ 1087921 w 1087921"/>
                  <a:gd name="connsiteY2" fmla="*/ 69194 h 615970"/>
                  <a:gd name="connsiteX3" fmla="*/ 262710 w 1087921"/>
                  <a:gd name="connsiteY3" fmla="*/ 606737 h 615970"/>
                  <a:gd name="connsiteX4" fmla="*/ 0 w 1087921"/>
                  <a:gd name="connsiteY4" fmla="*/ 615970 h 615970"/>
                  <a:gd name="connsiteX5" fmla="*/ 273749 w 1087921"/>
                  <a:gd name="connsiteY5" fmla="*/ 317879 h 615970"/>
                  <a:gd name="connsiteX6" fmla="*/ 23032 w 1087921"/>
                  <a:gd name="connsiteY6" fmla="*/ 40440 h 61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921" h="615970">
                    <a:moveTo>
                      <a:pt x="23032" y="40440"/>
                    </a:moveTo>
                    <a:lnTo>
                      <a:pt x="1019977" y="0"/>
                    </a:lnTo>
                    <a:cubicBezTo>
                      <a:pt x="1053754" y="9129"/>
                      <a:pt x="1077704" y="42142"/>
                      <a:pt x="1087921" y="69194"/>
                    </a:cubicBezTo>
                    <a:lnTo>
                      <a:pt x="262710" y="606737"/>
                    </a:lnTo>
                    <a:lnTo>
                      <a:pt x="0" y="615970"/>
                    </a:lnTo>
                    <a:lnTo>
                      <a:pt x="273749" y="317879"/>
                    </a:lnTo>
                    <a:lnTo>
                      <a:pt x="23032" y="40440"/>
                    </a:lnTo>
                    <a:close/>
                  </a:path>
                </a:pathLst>
              </a:custGeom>
              <a:solidFill>
                <a:srgbClr val="EE3C39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B33448C-F339-DA56-B3AC-C2F848CF88C1}"/>
                </a:ext>
              </a:extLst>
            </p:cNvPr>
            <p:cNvGrpSpPr/>
            <p:nvPr/>
          </p:nvGrpSpPr>
          <p:grpSpPr>
            <a:xfrm>
              <a:off x="1295400" y="2549190"/>
              <a:ext cx="3160256" cy="2688836"/>
              <a:chOff x="1447800" y="1948365"/>
              <a:chExt cx="3769262" cy="3206996"/>
            </a:xfrm>
            <a:solidFill>
              <a:srgbClr val="046288"/>
            </a:solidFill>
          </p:grpSpPr>
          <p:sp>
            <p:nvSpPr>
              <p:cNvPr id="12" name="Rectangle 24">
                <a:extLst>
                  <a:ext uri="{FF2B5EF4-FFF2-40B4-BE49-F238E27FC236}">
                    <a16:creationId xmlns:a16="http://schemas.microsoft.com/office/drawing/2014/main" id="{05DCFD36-5580-879F-FD1B-31713CDC9D33}"/>
                  </a:ext>
                </a:extLst>
              </p:cNvPr>
              <p:cNvSpPr/>
              <p:nvPr/>
            </p:nvSpPr>
            <p:spPr>
              <a:xfrm>
                <a:off x="1456414" y="3167955"/>
                <a:ext cx="3751773" cy="787429"/>
              </a:xfrm>
              <a:custGeom>
                <a:avLst/>
                <a:gdLst>
                  <a:gd name="connsiteX0" fmla="*/ 0 w 2012414"/>
                  <a:gd name="connsiteY0" fmla="*/ 0 h 278219"/>
                  <a:gd name="connsiteX1" fmla="*/ 2012414 w 2012414"/>
                  <a:gd name="connsiteY1" fmla="*/ 0 h 278219"/>
                  <a:gd name="connsiteX2" fmla="*/ 2012414 w 2012414"/>
                  <a:gd name="connsiteY2" fmla="*/ 278219 h 278219"/>
                  <a:gd name="connsiteX3" fmla="*/ 0 w 2012414"/>
                  <a:gd name="connsiteY3" fmla="*/ 278219 h 278219"/>
                  <a:gd name="connsiteX4" fmla="*/ 0 w 2012414"/>
                  <a:gd name="connsiteY4" fmla="*/ 0 h 278219"/>
                  <a:gd name="connsiteX0" fmla="*/ 0 w 2012414"/>
                  <a:gd name="connsiteY0" fmla="*/ 0 h 397282"/>
                  <a:gd name="connsiteX1" fmla="*/ 2012414 w 2012414"/>
                  <a:gd name="connsiteY1" fmla="*/ 0 h 397282"/>
                  <a:gd name="connsiteX2" fmla="*/ 2012414 w 2012414"/>
                  <a:gd name="connsiteY2" fmla="*/ 278219 h 397282"/>
                  <a:gd name="connsiteX3" fmla="*/ 85725 w 2012414"/>
                  <a:gd name="connsiteY3" fmla="*/ 397282 h 397282"/>
                  <a:gd name="connsiteX4" fmla="*/ 0 w 2012414"/>
                  <a:gd name="connsiteY4" fmla="*/ 0 h 397282"/>
                  <a:gd name="connsiteX0" fmla="*/ 0 w 2012414"/>
                  <a:gd name="connsiteY0" fmla="*/ 280988 h 397282"/>
                  <a:gd name="connsiteX1" fmla="*/ 2012414 w 2012414"/>
                  <a:gd name="connsiteY1" fmla="*/ 0 h 397282"/>
                  <a:gd name="connsiteX2" fmla="*/ 2012414 w 2012414"/>
                  <a:gd name="connsiteY2" fmla="*/ 278219 h 397282"/>
                  <a:gd name="connsiteX3" fmla="*/ 85725 w 2012414"/>
                  <a:gd name="connsiteY3" fmla="*/ 397282 h 397282"/>
                  <a:gd name="connsiteX4" fmla="*/ 0 w 2012414"/>
                  <a:gd name="connsiteY4" fmla="*/ 280988 h 397282"/>
                  <a:gd name="connsiteX0" fmla="*/ 0 w 2014795"/>
                  <a:gd name="connsiteY0" fmla="*/ 283370 h 397282"/>
                  <a:gd name="connsiteX1" fmla="*/ 2014795 w 2014795"/>
                  <a:gd name="connsiteY1" fmla="*/ 0 h 397282"/>
                  <a:gd name="connsiteX2" fmla="*/ 2014795 w 2014795"/>
                  <a:gd name="connsiteY2" fmla="*/ 278219 h 397282"/>
                  <a:gd name="connsiteX3" fmla="*/ 88106 w 2014795"/>
                  <a:gd name="connsiteY3" fmla="*/ 397282 h 397282"/>
                  <a:gd name="connsiteX4" fmla="*/ 0 w 2014795"/>
                  <a:gd name="connsiteY4" fmla="*/ 283370 h 397282"/>
                  <a:gd name="connsiteX0" fmla="*/ 30 w 2014825"/>
                  <a:gd name="connsiteY0" fmla="*/ 283370 h 397282"/>
                  <a:gd name="connsiteX1" fmla="*/ 2014825 w 2014825"/>
                  <a:gd name="connsiteY1" fmla="*/ 0 h 397282"/>
                  <a:gd name="connsiteX2" fmla="*/ 2014825 w 2014825"/>
                  <a:gd name="connsiteY2" fmla="*/ 278219 h 397282"/>
                  <a:gd name="connsiteX3" fmla="*/ 88136 w 2014825"/>
                  <a:gd name="connsiteY3" fmla="*/ 397282 h 397282"/>
                  <a:gd name="connsiteX4" fmla="*/ 30 w 2014825"/>
                  <a:gd name="connsiteY4" fmla="*/ 283370 h 397282"/>
                  <a:gd name="connsiteX0" fmla="*/ 33 w 2014828"/>
                  <a:gd name="connsiteY0" fmla="*/ 283370 h 397282"/>
                  <a:gd name="connsiteX1" fmla="*/ 2014828 w 2014828"/>
                  <a:gd name="connsiteY1" fmla="*/ 0 h 397282"/>
                  <a:gd name="connsiteX2" fmla="*/ 2014828 w 2014828"/>
                  <a:gd name="connsiteY2" fmla="*/ 278219 h 397282"/>
                  <a:gd name="connsiteX3" fmla="*/ 88139 w 2014828"/>
                  <a:gd name="connsiteY3" fmla="*/ 397282 h 397282"/>
                  <a:gd name="connsiteX4" fmla="*/ 33 w 2014828"/>
                  <a:gd name="connsiteY4" fmla="*/ 283370 h 397282"/>
                  <a:gd name="connsiteX0" fmla="*/ 33 w 2014828"/>
                  <a:gd name="connsiteY0" fmla="*/ 285752 h 399664"/>
                  <a:gd name="connsiteX1" fmla="*/ 1752890 w 2014828"/>
                  <a:gd name="connsiteY1" fmla="*/ 0 h 399664"/>
                  <a:gd name="connsiteX2" fmla="*/ 2014828 w 2014828"/>
                  <a:gd name="connsiteY2" fmla="*/ 280601 h 399664"/>
                  <a:gd name="connsiteX3" fmla="*/ 88139 w 2014828"/>
                  <a:gd name="connsiteY3" fmla="*/ 399664 h 399664"/>
                  <a:gd name="connsiteX4" fmla="*/ 33 w 2014828"/>
                  <a:gd name="connsiteY4" fmla="*/ 285752 h 399664"/>
                  <a:gd name="connsiteX0" fmla="*/ 33 w 2017210"/>
                  <a:gd name="connsiteY0" fmla="*/ 285752 h 399664"/>
                  <a:gd name="connsiteX1" fmla="*/ 1752890 w 2017210"/>
                  <a:gd name="connsiteY1" fmla="*/ 0 h 399664"/>
                  <a:gd name="connsiteX2" fmla="*/ 2017210 w 2017210"/>
                  <a:gd name="connsiteY2" fmla="*/ 128201 h 399664"/>
                  <a:gd name="connsiteX3" fmla="*/ 88139 w 2017210"/>
                  <a:gd name="connsiteY3" fmla="*/ 399664 h 399664"/>
                  <a:gd name="connsiteX4" fmla="*/ 33 w 2017210"/>
                  <a:gd name="connsiteY4" fmla="*/ 285752 h 399664"/>
                  <a:gd name="connsiteX0" fmla="*/ 33 w 2017210"/>
                  <a:gd name="connsiteY0" fmla="*/ 285752 h 399664"/>
                  <a:gd name="connsiteX1" fmla="*/ 1752890 w 2017210"/>
                  <a:gd name="connsiteY1" fmla="*/ 0 h 399664"/>
                  <a:gd name="connsiteX2" fmla="*/ 1892293 w 2017210"/>
                  <a:gd name="connsiteY2" fmla="*/ 68871 h 399664"/>
                  <a:gd name="connsiteX3" fmla="*/ 2017210 w 2017210"/>
                  <a:gd name="connsiteY3" fmla="*/ 128201 h 399664"/>
                  <a:gd name="connsiteX4" fmla="*/ 88139 w 2017210"/>
                  <a:gd name="connsiteY4" fmla="*/ 399664 h 399664"/>
                  <a:gd name="connsiteX5" fmla="*/ 33 w 2017210"/>
                  <a:gd name="connsiteY5" fmla="*/ 285752 h 399664"/>
                  <a:gd name="connsiteX0" fmla="*/ 33 w 2017210"/>
                  <a:gd name="connsiteY0" fmla="*/ 285752 h 399664"/>
                  <a:gd name="connsiteX1" fmla="*/ 1752890 w 2017210"/>
                  <a:gd name="connsiteY1" fmla="*/ 0 h 399664"/>
                  <a:gd name="connsiteX2" fmla="*/ 1968493 w 2017210"/>
                  <a:gd name="connsiteY2" fmla="*/ 33153 h 399664"/>
                  <a:gd name="connsiteX3" fmla="*/ 2017210 w 2017210"/>
                  <a:gd name="connsiteY3" fmla="*/ 128201 h 399664"/>
                  <a:gd name="connsiteX4" fmla="*/ 88139 w 2017210"/>
                  <a:gd name="connsiteY4" fmla="*/ 399664 h 399664"/>
                  <a:gd name="connsiteX5" fmla="*/ 33 w 2017210"/>
                  <a:gd name="connsiteY5" fmla="*/ 285752 h 399664"/>
                  <a:gd name="connsiteX0" fmla="*/ 33 w 2017210"/>
                  <a:gd name="connsiteY0" fmla="*/ 285752 h 399664"/>
                  <a:gd name="connsiteX1" fmla="*/ 1752890 w 2017210"/>
                  <a:gd name="connsiteY1" fmla="*/ 0 h 399664"/>
                  <a:gd name="connsiteX2" fmla="*/ 1968493 w 2017210"/>
                  <a:gd name="connsiteY2" fmla="*/ 33153 h 399664"/>
                  <a:gd name="connsiteX3" fmla="*/ 2017210 w 2017210"/>
                  <a:gd name="connsiteY3" fmla="*/ 128201 h 399664"/>
                  <a:gd name="connsiteX4" fmla="*/ 88139 w 2017210"/>
                  <a:gd name="connsiteY4" fmla="*/ 399664 h 399664"/>
                  <a:gd name="connsiteX5" fmla="*/ 33 w 2017210"/>
                  <a:gd name="connsiteY5" fmla="*/ 285752 h 399664"/>
                  <a:gd name="connsiteX0" fmla="*/ 33 w 2021972"/>
                  <a:gd name="connsiteY0" fmla="*/ 285752 h 399664"/>
                  <a:gd name="connsiteX1" fmla="*/ 1752890 w 2021972"/>
                  <a:gd name="connsiteY1" fmla="*/ 0 h 399664"/>
                  <a:gd name="connsiteX2" fmla="*/ 1968493 w 2021972"/>
                  <a:gd name="connsiteY2" fmla="*/ 33153 h 399664"/>
                  <a:gd name="connsiteX3" fmla="*/ 2021972 w 2021972"/>
                  <a:gd name="connsiteY3" fmla="*/ 128201 h 399664"/>
                  <a:gd name="connsiteX4" fmla="*/ 88139 w 2021972"/>
                  <a:gd name="connsiteY4" fmla="*/ 399664 h 399664"/>
                  <a:gd name="connsiteX5" fmla="*/ 33 w 2021972"/>
                  <a:gd name="connsiteY5" fmla="*/ 285752 h 399664"/>
                  <a:gd name="connsiteX0" fmla="*/ 33 w 2021972"/>
                  <a:gd name="connsiteY0" fmla="*/ 285752 h 399664"/>
                  <a:gd name="connsiteX1" fmla="*/ 1752890 w 2021972"/>
                  <a:gd name="connsiteY1" fmla="*/ 0 h 399664"/>
                  <a:gd name="connsiteX2" fmla="*/ 1968493 w 2021972"/>
                  <a:gd name="connsiteY2" fmla="*/ 33153 h 399664"/>
                  <a:gd name="connsiteX3" fmla="*/ 2021972 w 2021972"/>
                  <a:gd name="connsiteY3" fmla="*/ 128201 h 399664"/>
                  <a:gd name="connsiteX4" fmla="*/ 88139 w 2021972"/>
                  <a:gd name="connsiteY4" fmla="*/ 399664 h 399664"/>
                  <a:gd name="connsiteX5" fmla="*/ 33 w 2021972"/>
                  <a:gd name="connsiteY5" fmla="*/ 285752 h 399664"/>
                  <a:gd name="connsiteX0" fmla="*/ 33 w 2021972"/>
                  <a:gd name="connsiteY0" fmla="*/ 285752 h 399664"/>
                  <a:gd name="connsiteX1" fmla="*/ 1752890 w 2021972"/>
                  <a:gd name="connsiteY1" fmla="*/ 0 h 399664"/>
                  <a:gd name="connsiteX2" fmla="*/ 1968493 w 2021972"/>
                  <a:gd name="connsiteY2" fmla="*/ 33153 h 399664"/>
                  <a:gd name="connsiteX3" fmla="*/ 2021972 w 2021972"/>
                  <a:gd name="connsiteY3" fmla="*/ 128201 h 399664"/>
                  <a:gd name="connsiteX4" fmla="*/ 349243 w 2021972"/>
                  <a:gd name="connsiteY4" fmla="*/ 361765 h 399664"/>
                  <a:gd name="connsiteX5" fmla="*/ 88139 w 2021972"/>
                  <a:gd name="connsiteY5" fmla="*/ 399664 h 399664"/>
                  <a:gd name="connsiteX6" fmla="*/ 33 w 2021972"/>
                  <a:gd name="connsiteY6" fmla="*/ 285752 h 399664"/>
                  <a:gd name="connsiteX0" fmla="*/ 33 w 2021972"/>
                  <a:gd name="connsiteY0" fmla="*/ 285752 h 421296"/>
                  <a:gd name="connsiteX1" fmla="*/ 1752890 w 2021972"/>
                  <a:gd name="connsiteY1" fmla="*/ 0 h 421296"/>
                  <a:gd name="connsiteX2" fmla="*/ 1968493 w 2021972"/>
                  <a:gd name="connsiteY2" fmla="*/ 33153 h 421296"/>
                  <a:gd name="connsiteX3" fmla="*/ 2021972 w 2021972"/>
                  <a:gd name="connsiteY3" fmla="*/ 128201 h 421296"/>
                  <a:gd name="connsiteX4" fmla="*/ 287331 w 2021972"/>
                  <a:gd name="connsiteY4" fmla="*/ 421296 h 421296"/>
                  <a:gd name="connsiteX5" fmla="*/ 88139 w 2021972"/>
                  <a:gd name="connsiteY5" fmla="*/ 399664 h 421296"/>
                  <a:gd name="connsiteX6" fmla="*/ 33 w 2021972"/>
                  <a:gd name="connsiteY6" fmla="*/ 285752 h 421296"/>
                  <a:gd name="connsiteX0" fmla="*/ 33 w 2021972"/>
                  <a:gd name="connsiteY0" fmla="*/ 285752 h 423677"/>
                  <a:gd name="connsiteX1" fmla="*/ 1752890 w 2021972"/>
                  <a:gd name="connsiteY1" fmla="*/ 0 h 423677"/>
                  <a:gd name="connsiteX2" fmla="*/ 1968493 w 2021972"/>
                  <a:gd name="connsiteY2" fmla="*/ 33153 h 423677"/>
                  <a:gd name="connsiteX3" fmla="*/ 2021972 w 2021972"/>
                  <a:gd name="connsiteY3" fmla="*/ 128201 h 423677"/>
                  <a:gd name="connsiteX4" fmla="*/ 289713 w 2021972"/>
                  <a:gd name="connsiteY4" fmla="*/ 423677 h 423677"/>
                  <a:gd name="connsiteX5" fmla="*/ 88139 w 2021972"/>
                  <a:gd name="connsiteY5" fmla="*/ 399664 h 423677"/>
                  <a:gd name="connsiteX6" fmla="*/ 33 w 2021972"/>
                  <a:gd name="connsiteY6" fmla="*/ 285752 h 423677"/>
                  <a:gd name="connsiteX0" fmla="*/ 33 w 2021972"/>
                  <a:gd name="connsiteY0" fmla="*/ 285752 h 423677"/>
                  <a:gd name="connsiteX1" fmla="*/ 1752890 w 2021972"/>
                  <a:gd name="connsiteY1" fmla="*/ 0 h 423677"/>
                  <a:gd name="connsiteX2" fmla="*/ 1968493 w 2021972"/>
                  <a:gd name="connsiteY2" fmla="*/ 33153 h 423677"/>
                  <a:gd name="connsiteX3" fmla="*/ 2021972 w 2021972"/>
                  <a:gd name="connsiteY3" fmla="*/ 130582 h 423677"/>
                  <a:gd name="connsiteX4" fmla="*/ 289713 w 2021972"/>
                  <a:gd name="connsiteY4" fmla="*/ 423677 h 423677"/>
                  <a:gd name="connsiteX5" fmla="*/ 88139 w 2021972"/>
                  <a:gd name="connsiteY5" fmla="*/ 399664 h 423677"/>
                  <a:gd name="connsiteX6" fmla="*/ 33 w 2021972"/>
                  <a:gd name="connsiteY6" fmla="*/ 285752 h 423677"/>
                  <a:gd name="connsiteX0" fmla="*/ 33 w 2012447"/>
                  <a:gd name="connsiteY0" fmla="*/ 285752 h 423677"/>
                  <a:gd name="connsiteX1" fmla="*/ 1752890 w 2012447"/>
                  <a:gd name="connsiteY1" fmla="*/ 0 h 423677"/>
                  <a:gd name="connsiteX2" fmla="*/ 1968493 w 2012447"/>
                  <a:gd name="connsiteY2" fmla="*/ 33153 h 423677"/>
                  <a:gd name="connsiteX3" fmla="*/ 2012447 w 2012447"/>
                  <a:gd name="connsiteY3" fmla="*/ 132963 h 423677"/>
                  <a:gd name="connsiteX4" fmla="*/ 289713 w 2012447"/>
                  <a:gd name="connsiteY4" fmla="*/ 423677 h 423677"/>
                  <a:gd name="connsiteX5" fmla="*/ 88139 w 2012447"/>
                  <a:gd name="connsiteY5" fmla="*/ 399664 h 423677"/>
                  <a:gd name="connsiteX6" fmla="*/ 33 w 2012447"/>
                  <a:gd name="connsiteY6" fmla="*/ 285752 h 423677"/>
                  <a:gd name="connsiteX0" fmla="*/ 33 w 2015937"/>
                  <a:gd name="connsiteY0" fmla="*/ 285752 h 423677"/>
                  <a:gd name="connsiteX1" fmla="*/ 1752890 w 2015937"/>
                  <a:gd name="connsiteY1" fmla="*/ 0 h 423677"/>
                  <a:gd name="connsiteX2" fmla="*/ 1968493 w 2015937"/>
                  <a:gd name="connsiteY2" fmla="*/ 33153 h 423677"/>
                  <a:gd name="connsiteX3" fmla="*/ 2012447 w 2015937"/>
                  <a:gd name="connsiteY3" fmla="*/ 132963 h 423677"/>
                  <a:gd name="connsiteX4" fmla="*/ 289713 w 2015937"/>
                  <a:gd name="connsiteY4" fmla="*/ 423677 h 423677"/>
                  <a:gd name="connsiteX5" fmla="*/ 88139 w 2015937"/>
                  <a:gd name="connsiteY5" fmla="*/ 399664 h 423677"/>
                  <a:gd name="connsiteX6" fmla="*/ 33 w 2015937"/>
                  <a:gd name="connsiteY6" fmla="*/ 285752 h 423677"/>
                  <a:gd name="connsiteX0" fmla="*/ 33 w 2012447"/>
                  <a:gd name="connsiteY0" fmla="*/ 285752 h 423677"/>
                  <a:gd name="connsiteX1" fmla="*/ 1752890 w 2012447"/>
                  <a:gd name="connsiteY1" fmla="*/ 0 h 423677"/>
                  <a:gd name="connsiteX2" fmla="*/ 1968493 w 2012447"/>
                  <a:gd name="connsiteY2" fmla="*/ 33153 h 423677"/>
                  <a:gd name="connsiteX3" fmla="*/ 2012447 w 2012447"/>
                  <a:gd name="connsiteY3" fmla="*/ 132963 h 423677"/>
                  <a:gd name="connsiteX4" fmla="*/ 289713 w 2012447"/>
                  <a:gd name="connsiteY4" fmla="*/ 423677 h 423677"/>
                  <a:gd name="connsiteX5" fmla="*/ 88139 w 2012447"/>
                  <a:gd name="connsiteY5" fmla="*/ 399664 h 423677"/>
                  <a:gd name="connsiteX6" fmla="*/ 33 w 2012447"/>
                  <a:gd name="connsiteY6" fmla="*/ 285752 h 423677"/>
                  <a:gd name="connsiteX0" fmla="*/ 33 w 2017210"/>
                  <a:gd name="connsiteY0" fmla="*/ 285752 h 423677"/>
                  <a:gd name="connsiteX1" fmla="*/ 1752890 w 2017210"/>
                  <a:gd name="connsiteY1" fmla="*/ 0 h 423677"/>
                  <a:gd name="connsiteX2" fmla="*/ 1968493 w 2017210"/>
                  <a:gd name="connsiteY2" fmla="*/ 33153 h 423677"/>
                  <a:gd name="connsiteX3" fmla="*/ 2017210 w 2017210"/>
                  <a:gd name="connsiteY3" fmla="*/ 132963 h 423677"/>
                  <a:gd name="connsiteX4" fmla="*/ 289713 w 2017210"/>
                  <a:gd name="connsiteY4" fmla="*/ 423677 h 423677"/>
                  <a:gd name="connsiteX5" fmla="*/ 88139 w 2017210"/>
                  <a:gd name="connsiteY5" fmla="*/ 399664 h 423677"/>
                  <a:gd name="connsiteX6" fmla="*/ 33 w 2017210"/>
                  <a:gd name="connsiteY6" fmla="*/ 285752 h 423677"/>
                  <a:gd name="connsiteX0" fmla="*/ 33 w 2017210"/>
                  <a:gd name="connsiteY0" fmla="*/ 285752 h 423677"/>
                  <a:gd name="connsiteX1" fmla="*/ 1752890 w 2017210"/>
                  <a:gd name="connsiteY1" fmla="*/ 0 h 423677"/>
                  <a:gd name="connsiteX2" fmla="*/ 1968493 w 2017210"/>
                  <a:gd name="connsiteY2" fmla="*/ 33153 h 423677"/>
                  <a:gd name="connsiteX3" fmla="*/ 2017210 w 2017210"/>
                  <a:gd name="connsiteY3" fmla="*/ 132963 h 423677"/>
                  <a:gd name="connsiteX4" fmla="*/ 289713 w 2017210"/>
                  <a:gd name="connsiteY4" fmla="*/ 423677 h 423677"/>
                  <a:gd name="connsiteX5" fmla="*/ 88139 w 2017210"/>
                  <a:gd name="connsiteY5" fmla="*/ 399664 h 423677"/>
                  <a:gd name="connsiteX6" fmla="*/ 33 w 2017210"/>
                  <a:gd name="connsiteY6" fmla="*/ 285752 h 423677"/>
                  <a:gd name="connsiteX0" fmla="*/ 33 w 2014829"/>
                  <a:gd name="connsiteY0" fmla="*/ 285752 h 423677"/>
                  <a:gd name="connsiteX1" fmla="*/ 1752890 w 2014829"/>
                  <a:gd name="connsiteY1" fmla="*/ 0 h 423677"/>
                  <a:gd name="connsiteX2" fmla="*/ 1968493 w 2014829"/>
                  <a:gd name="connsiteY2" fmla="*/ 33153 h 423677"/>
                  <a:gd name="connsiteX3" fmla="*/ 2014829 w 2014829"/>
                  <a:gd name="connsiteY3" fmla="*/ 132963 h 423677"/>
                  <a:gd name="connsiteX4" fmla="*/ 289713 w 2014829"/>
                  <a:gd name="connsiteY4" fmla="*/ 423677 h 423677"/>
                  <a:gd name="connsiteX5" fmla="*/ 88139 w 2014829"/>
                  <a:gd name="connsiteY5" fmla="*/ 399664 h 423677"/>
                  <a:gd name="connsiteX6" fmla="*/ 33 w 2014829"/>
                  <a:gd name="connsiteY6" fmla="*/ 285752 h 423677"/>
                  <a:gd name="connsiteX0" fmla="*/ 33 w 2014829"/>
                  <a:gd name="connsiteY0" fmla="*/ 285752 h 423677"/>
                  <a:gd name="connsiteX1" fmla="*/ 1752890 w 2014829"/>
                  <a:gd name="connsiteY1" fmla="*/ 0 h 423677"/>
                  <a:gd name="connsiteX2" fmla="*/ 1968493 w 2014829"/>
                  <a:gd name="connsiteY2" fmla="*/ 33153 h 423677"/>
                  <a:gd name="connsiteX3" fmla="*/ 2014829 w 2014829"/>
                  <a:gd name="connsiteY3" fmla="*/ 132963 h 423677"/>
                  <a:gd name="connsiteX4" fmla="*/ 289713 w 2014829"/>
                  <a:gd name="connsiteY4" fmla="*/ 423677 h 423677"/>
                  <a:gd name="connsiteX5" fmla="*/ 88139 w 2014829"/>
                  <a:gd name="connsiteY5" fmla="*/ 399664 h 423677"/>
                  <a:gd name="connsiteX6" fmla="*/ 33 w 2014829"/>
                  <a:gd name="connsiteY6" fmla="*/ 285752 h 423677"/>
                  <a:gd name="connsiteX0" fmla="*/ 35 w 2012450"/>
                  <a:gd name="connsiteY0" fmla="*/ 283371 h 423677"/>
                  <a:gd name="connsiteX1" fmla="*/ 1750511 w 2012450"/>
                  <a:gd name="connsiteY1" fmla="*/ 0 h 423677"/>
                  <a:gd name="connsiteX2" fmla="*/ 1966114 w 2012450"/>
                  <a:gd name="connsiteY2" fmla="*/ 33153 h 423677"/>
                  <a:gd name="connsiteX3" fmla="*/ 2012450 w 2012450"/>
                  <a:gd name="connsiteY3" fmla="*/ 132963 h 423677"/>
                  <a:gd name="connsiteX4" fmla="*/ 287334 w 2012450"/>
                  <a:gd name="connsiteY4" fmla="*/ 423677 h 423677"/>
                  <a:gd name="connsiteX5" fmla="*/ 85760 w 2012450"/>
                  <a:gd name="connsiteY5" fmla="*/ 399664 h 423677"/>
                  <a:gd name="connsiteX6" fmla="*/ 35 w 2012450"/>
                  <a:gd name="connsiteY6" fmla="*/ 283371 h 423677"/>
                  <a:gd name="connsiteX0" fmla="*/ 35 w 2012450"/>
                  <a:gd name="connsiteY0" fmla="*/ 283371 h 423677"/>
                  <a:gd name="connsiteX1" fmla="*/ 1750511 w 2012450"/>
                  <a:gd name="connsiteY1" fmla="*/ 0 h 423677"/>
                  <a:gd name="connsiteX2" fmla="*/ 1966114 w 2012450"/>
                  <a:gd name="connsiteY2" fmla="*/ 33153 h 423677"/>
                  <a:gd name="connsiteX3" fmla="*/ 2012450 w 2012450"/>
                  <a:gd name="connsiteY3" fmla="*/ 132963 h 423677"/>
                  <a:gd name="connsiteX4" fmla="*/ 287334 w 2012450"/>
                  <a:gd name="connsiteY4" fmla="*/ 423677 h 423677"/>
                  <a:gd name="connsiteX5" fmla="*/ 85760 w 2012450"/>
                  <a:gd name="connsiteY5" fmla="*/ 399664 h 423677"/>
                  <a:gd name="connsiteX6" fmla="*/ 35 w 2012450"/>
                  <a:gd name="connsiteY6" fmla="*/ 283371 h 423677"/>
                  <a:gd name="connsiteX0" fmla="*/ 35 w 2012450"/>
                  <a:gd name="connsiteY0" fmla="*/ 283371 h 423677"/>
                  <a:gd name="connsiteX1" fmla="*/ 1750511 w 2012450"/>
                  <a:gd name="connsiteY1" fmla="*/ 0 h 423677"/>
                  <a:gd name="connsiteX2" fmla="*/ 1966114 w 2012450"/>
                  <a:gd name="connsiteY2" fmla="*/ 33153 h 423677"/>
                  <a:gd name="connsiteX3" fmla="*/ 2012450 w 2012450"/>
                  <a:gd name="connsiteY3" fmla="*/ 132963 h 423677"/>
                  <a:gd name="connsiteX4" fmla="*/ 287334 w 2012450"/>
                  <a:gd name="connsiteY4" fmla="*/ 423677 h 423677"/>
                  <a:gd name="connsiteX5" fmla="*/ 85760 w 2012450"/>
                  <a:gd name="connsiteY5" fmla="*/ 399664 h 423677"/>
                  <a:gd name="connsiteX6" fmla="*/ 35 w 2012450"/>
                  <a:gd name="connsiteY6" fmla="*/ 283371 h 423677"/>
                  <a:gd name="connsiteX0" fmla="*/ 141 w 2012556"/>
                  <a:gd name="connsiteY0" fmla="*/ 283371 h 423677"/>
                  <a:gd name="connsiteX1" fmla="*/ 1750617 w 2012556"/>
                  <a:gd name="connsiteY1" fmla="*/ 0 h 423677"/>
                  <a:gd name="connsiteX2" fmla="*/ 1966220 w 2012556"/>
                  <a:gd name="connsiteY2" fmla="*/ 33153 h 423677"/>
                  <a:gd name="connsiteX3" fmla="*/ 2012556 w 2012556"/>
                  <a:gd name="connsiteY3" fmla="*/ 132963 h 423677"/>
                  <a:gd name="connsiteX4" fmla="*/ 287440 w 2012556"/>
                  <a:gd name="connsiteY4" fmla="*/ 423677 h 423677"/>
                  <a:gd name="connsiteX5" fmla="*/ 85866 w 2012556"/>
                  <a:gd name="connsiteY5" fmla="*/ 399664 h 423677"/>
                  <a:gd name="connsiteX6" fmla="*/ 141 w 2012556"/>
                  <a:gd name="connsiteY6" fmla="*/ 283371 h 423677"/>
                  <a:gd name="connsiteX0" fmla="*/ 141 w 2012556"/>
                  <a:gd name="connsiteY0" fmla="*/ 282093 h 422399"/>
                  <a:gd name="connsiteX1" fmla="*/ 1754449 w 2012556"/>
                  <a:gd name="connsiteY1" fmla="*/ 0 h 422399"/>
                  <a:gd name="connsiteX2" fmla="*/ 1966220 w 2012556"/>
                  <a:gd name="connsiteY2" fmla="*/ 31875 h 422399"/>
                  <a:gd name="connsiteX3" fmla="*/ 2012556 w 2012556"/>
                  <a:gd name="connsiteY3" fmla="*/ 131685 h 422399"/>
                  <a:gd name="connsiteX4" fmla="*/ 287440 w 2012556"/>
                  <a:gd name="connsiteY4" fmla="*/ 422399 h 422399"/>
                  <a:gd name="connsiteX5" fmla="*/ 85866 w 2012556"/>
                  <a:gd name="connsiteY5" fmla="*/ 398386 h 422399"/>
                  <a:gd name="connsiteX6" fmla="*/ 141 w 2012556"/>
                  <a:gd name="connsiteY6" fmla="*/ 282093 h 422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2556" h="422399">
                    <a:moveTo>
                      <a:pt x="141" y="282093"/>
                    </a:moveTo>
                    <a:lnTo>
                      <a:pt x="1754449" y="0"/>
                    </a:lnTo>
                    <a:lnTo>
                      <a:pt x="1966220" y="31875"/>
                    </a:lnTo>
                    <a:cubicBezTo>
                      <a:pt x="2018179" y="42126"/>
                      <a:pt x="2010605" y="97621"/>
                      <a:pt x="2012556" y="131685"/>
                    </a:cubicBezTo>
                    <a:lnTo>
                      <a:pt x="287440" y="422399"/>
                    </a:lnTo>
                    <a:lnTo>
                      <a:pt x="85866" y="398386"/>
                    </a:lnTo>
                    <a:cubicBezTo>
                      <a:pt x="51735" y="392743"/>
                      <a:pt x="-3149" y="399308"/>
                      <a:pt x="141" y="282093"/>
                    </a:cubicBezTo>
                    <a:close/>
                  </a:path>
                </a:pathLst>
              </a:custGeom>
              <a:solidFill>
                <a:srgbClr val="EE3C39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CD01BFC-25E1-7F0A-B863-8D4CD4D3EB90}"/>
                  </a:ext>
                </a:extLst>
              </p:cNvPr>
              <p:cNvGrpSpPr/>
              <p:nvPr/>
            </p:nvGrpSpPr>
            <p:grpSpPr>
              <a:xfrm>
                <a:off x="1447800" y="1948365"/>
                <a:ext cx="3769262" cy="3206996"/>
                <a:chOff x="1447800" y="1948365"/>
                <a:chExt cx="3769262" cy="3206996"/>
              </a:xfrm>
              <a:grpFill/>
            </p:grpSpPr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1E8F0F7C-0F08-4FD0-DBC2-D9C0B8B73913}"/>
                    </a:ext>
                  </a:extLst>
                </p:cNvPr>
                <p:cNvSpPr/>
                <p:nvPr/>
              </p:nvSpPr>
              <p:spPr>
                <a:xfrm>
                  <a:off x="1456677" y="1948365"/>
                  <a:ext cx="3760385" cy="1746311"/>
                </a:xfrm>
                <a:custGeom>
                  <a:avLst/>
                  <a:gdLst>
                    <a:gd name="connsiteX0" fmla="*/ 0 w 2021022"/>
                    <a:gd name="connsiteY0" fmla="*/ 0 h 634353"/>
                    <a:gd name="connsiteX1" fmla="*/ 2021022 w 2021022"/>
                    <a:gd name="connsiteY1" fmla="*/ 0 h 634353"/>
                    <a:gd name="connsiteX2" fmla="*/ 2021022 w 2021022"/>
                    <a:gd name="connsiteY2" fmla="*/ 634353 h 634353"/>
                    <a:gd name="connsiteX3" fmla="*/ 0 w 2021022"/>
                    <a:gd name="connsiteY3" fmla="*/ 634353 h 634353"/>
                    <a:gd name="connsiteX4" fmla="*/ 0 w 2021022"/>
                    <a:gd name="connsiteY4" fmla="*/ 0 h 634353"/>
                    <a:gd name="connsiteX0" fmla="*/ 0 w 2021022"/>
                    <a:gd name="connsiteY0" fmla="*/ 0 h 946297"/>
                    <a:gd name="connsiteX1" fmla="*/ 2021022 w 2021022"/>
                    <a:gd name="connsiteY1" fmla="*/ 0 h 946297"/>
                    <a:gd name="connsiteX2" fmla="*/ 2021022 w 2021022"/>
                    <a:gd name="connsiteY2" fmla="*/ 634353 h 946297"/>
                    <a:gd name="connsiteX3" fmla="*/ 7144 w 2021022"/>
                    <a:gd name="connsiteY3" fmla="*/ 946297 h 946297"/>
                    <a:gd name="connsiteX4" fmla="*/ 0 w 2021022"/>
                    <a:gd name="connsiteY4" fmla="*/ 0 h 946297"/>
                    <a:gd name="connsiteX0" fmla="*/ 0 w 2016260"/>
                    <a:gd name="connsiteY0" fmla="*/ 397669 h 946297"/>
                    <a:gd name="connsiteX1" fmla="*/ 2016260 w 2016260"/>
                    <a:gd name="connsiteY1" fmla="*/ 0 h 946297"/>
                    <a:gd name="connsiteX2" fmla="*/ 2016260 w 2016260"/>
                    <a:gd name="connsiteY2" fmla="*/ 634353 h 946297"/>
                    <a:gd name="connsiteX3" fmla="*/ 2382 w 2016260"/>
                    <a:gd name="connsiteY3" fmla="*/ 946297 h 946297"/>
                    <a:gd name="connsiteX4" fmla="*/ 0 w 2016260"/>
                    <a:gd name="connsiteY4" fmla="*/ 397669 h 946297"/>
                    <a:gd name="connsiteX0" fmla="*/ 0 w 2016260"/>
                    <a:gd name="connsiteY0" fmla="*/ 419100 h 946297"/>
                    <a:gd name="connsiteX1" fmla="*/ 2016260 w 2016260"/>
                    <a:gd name="connsiteY1" fmla="*/ 0 h 946297"/>
                    <a:gd name="connsiteX2" fmla="*/ 2016260 w 2016260"/>
                    <a:gd name="connsiteY2" fmla="*/ 634353 h 946297"/>
                    <a:gd name="connsiteX3" fmla="*/ 2382 w 2016260"/>
                    <a:gd name="connsiteY3" fmla="*/ 946297 h 946297"/>
                    <a:gd name="connsiteX4" fmla="*/ 0 w 2016260"/>
                    <a:gd name="connsiteY4" fmla="*/ 419100 h 946297"/>
                    <a:gd name="connsiteX0" fmla="*/ 0 w 2016260"/>
                    <a:gd name="connsiteY0" fmla="*/ 419100 h 946297"/>
                    <a:gd name="connsiteX1" fmla="*/ 29436 w 2016260"/>
                    <a:gd name="connsiteY1" fmla="*/ 407664 h 946297"/>
                    <a:gd name="connsiteX2" fmla="*/ 2016260 w 2016260"/>
                    <a:gd name="connsiteY2" fmla="*/ 0 h 946297"/>
                    <a:gd name="connsiteX3" fmla="*/ 2016260 w 2016260"/>
                    <a:gd name="connsiteY3" fmla="*/ 634353 h 946297"/>
                    <a:gd name="connsiteX4" fmla="*/ 2382 w 2016260"/>
                    <a:gd name="connsiteY4" fmla="*/ 946297 h 946297"/>
                    <a:gd name="connsiteX5" fmla="*/ 0 w 2016260"/>
                    <a:gd name="connsiteY5" fmla="*/ 419100 h 946297"/>
                    <a:gd name="connsiteX0" fmla="*/ 0 w 2016260"/>
                    <a:gd name="connsiteY0" fmla="*/ 419100 h 946297"/>
                    <a:gd name="connsiteX1" fmla="*/ 10386 w 2016260"/>
                    <a:gd name="connsiteY1" fmla="*/ 350514 h 946297"/>
                    <a:gd name="connsiteX2" fmla="*/ 2016260 w 2016260"/>
                    <a:gd name="connsiteY2" fmla="*/ 0 h 946297"/>
                    <a:gd name="connsiteX3" fmla="*/ 2016260 w 2016260"/>
                    <a:gd name="connsiteY3" fmla="*/ 634353 h 946297"/>
                    <a:gd name="connsiteX4" fmla="*/ 2382 w 2016260"/>
                    <a:gd name="connsiteY4" fmla="*/ 946297 h 946297"/>
                    <a:gd name="connsiteX5" fmla="*/ 0 w 2016260"/>
                    <a:gd name="connsiteY5" fmla="*/ 419100 h 946297"/>
                    <a:gd name="connsiteX0" fmla="*/ 0 w 2016260"/>
                    <a:gd name="connsiteY0" fmla="*/ 419100 h 946297"/>
                    <a:gd name="connsiteX1" fmla="*/ 91348 w 2016260"/>
                    <a:gd name="connsiteY1" fmla="*/ 324320 h 946297"/>
                    <a:gd name="connsiteX2" fmla="*/ 2016260 w 2016260"/>
                    <a:gd name="connsiteY2" fmla="*/ 0 h 946297"/>
                    <a:gd name="connsiteX3" fmla="*/ 2016260 w 2016260"/>
                    <a:gd name="connsiteY3" fmla="*/ 634353 h 946297"/>
                    <a:gd name="connsiteX4" fmla="*/ 2382 w 2016260"/>
                    <a:gd name="connsiteY4" fmla="*/ 946297 h 946297"/>
                    <a:gd name="connsiteX5" fmla="*/ 0 w 2016260"/>
                    <a:gd name="connsiteY5" fmla="*/ 419100 h 946297"/>
                    <a:gd name="connsiteX0" fmla="*/ 5147 w 2021407"/>
                    <a:gd name="connsiteY0" fmla="*/ 419100 h 943916"/>
                    <a:gd name="connsiteX1" fmla="*/ 96495 w 2021407"/>
                    <a:gd name="connsiteY1" fmla="*/ 324320 h 943916"/>
                    <a:gd name="connsiteX2" fmla="*/ 2021407 w 2021407"/>
                    <a:gd name="connsiteY2" fmla="*/ 0 h 943916"/>
                    <a:gd name="connsiteX3" fmla="*/ 2021407 w 2021407"/>
                    <a:gd name="connsiteY3" fmla="*/ 634353 h 943916"/>
                    <a:gd name="connsiteX4" fmla="*/ 385 w 2021407"/>
                    <a:gd name="connsiteY4" fmla="*/ 943916 h 943916"/>
                    <a:gd name="connsiteX5" fmla="*/ 5147 w 2021407"/>
                    <a:gd name="connsiteY5" fmla="*/ 419100 h 943916"/>
                    <a:gd name="connsiteX0" fmla="*/ 0 w 2016260"/>
                    <a:gd name="connsiteY0" fmla="*/ 419100 h 941534"/>
                    <a:gd name="connsiteX1" fmla="*/ 91348 w 2016260"/>
                    <a:gd name="connsiteY1" fmla="*/ 324320 h 941534"/>
                    <a:gd name="connsiteX2" fmla="*/ 2016260 w 2016260"/>
                    <a:gd name="connsiteY2" fmla="*/ 0 h 941534"/>
                    <a:gd name="connsiteX3" fmla="*/ 2016260 w 2016260"/>
                    <a:gd name="connsiteY3" fmla="*/ 634353 h 941534"/>
                    <a:gd name="connsiteX4" fmla="*/ 7144 w 2016260"/>
                    <a:gd name="connsiteY4" fmla="*/ 941534 h 941534"/>
                    <a:gd name="connsiteX5" fmla="*/ 0 w 2016260"/>
                    <a:gd name="connsiteY5" fmla="*/ 419100 h 941534"/>
                    <a:gd name="connsiteX0" fmla="*/ 0 w 2016260"/>
                    <a:gd name="connsiteY0" fmla="*/ 419100 h 941534"/>
                    <a:gd name="connsiteX1" fmla="*/ 91348 w 2016260"/>
                    <a:gd name="connsiteY1" fmla="*/ 324320 h 941534"/>
                    <a:gd name="connsiteX2" fmla="*/ 2016260 w 2016260"/>
                    <a:gd name="connsiteY2" fmla="*/ 0 h 941534"/>
                    <a:gd name="connsiteX3" fmla="*/ 2016260 w 2016260"/>
                    <a:gd name="connsiteY3" fmla="*/ 634353 h 941534"/>
                    <a:gd name="connsiteX4" fmla="*/ 2381 w 2016260"/>
                    <a:gd name="connsiteY4" fmla="*/ 941534 h 941534"/>
                    <a:gd name="connsiteX5" fmla="*/ 0 w 2016260"/>
                    <a:gd name="connsiteY5" fmla="*/ 419100 h 941534"/>
                    <a:gd name="connsiteX0" fmla="*/ 2874 w 2019134"/>
                    <a:gd name="connsiteY0" fmla="*/ 419100 h 941534"/>
                    <a:gd name="connsiteX1" fmla="*/ 94222 w 2019134"/>
                    <a:gd name="connsiteY1" fmla="*/ 324320 h 941534"/>
                    <a:gd name="connsiteX2" fmla="*/ 2019134 w 2019134"/>
                    <a:gd name="connsiteY2" fmla="*/ 0 h 941534"/>
                    <a:gd name="connsiteX3" fmla="*/ 2019134 w 2019134"/>
                    <a:gd name="connsiteY3" fmla="*/ 634353 h 941534"/>
                    <a:gd name="connsiteX4" fmla="*/ 493 w 2019134"/>
                    <a:gd name="connsiteY4" fmla="*/ 941534 h 941534"/>
                    <a:gd name="connsiteX5" fmla="*/ 2874 w 2019134"/>
                    <a:gd name="connsiteY5" fmla="*/ 419100 h 941534"/>
                    <a:gd name="connsiteX0" fmla="*/ 0 w 2016260"/>
                    <a:gd name="connsiteY0" fmla="*/ 419100 h 941534"/>
                    <a:gd name="connsiteX1" fmla="*/ 91348 w 2016260"/>
                    <a:gd name="connsiteY1" fmla="*/ 324320 h 941534"/>
                    <a:gd name="connsiteX2" fmla="*/ 2016260 w 2016260"/>
                    <a:gd name="connsiteY2" fmla="*/ 0 h 941534"/>
                    <a:gd name="connsiteX3" fmla="*/ 2016260 w 2016260"/>
                    <a:gd name="connsiteY3" fmla="*/ 634353 h 941534"/>
                    <a:gd name="connsiteX4" fmla="*/ 2381 w 2016260"/>
                    <a:gd name="connsiteY4" fmla="*/ 941534 h 941534"/>
                    <a:gd name="connsiteX5" fmla="*/ 0 w 2016260"/>
                    <a:gd name="connsiteY5" fmla="*/ 419100 h 941534"/>
                    <a:gd name="connsiteX0" fmla="*/ 5147 w 2021407"/>
                    <a:gd name="connsiteY0" fmla="*/ 419100 h 941534"/>
                    <a:gd name="connsiteX1" fmla="*/ 96495 w 2021407"/>
                    <a:gd name="connsiteY1" fmla="*/ 324320 h 941534"/>
                    <a:gd name="connsiteX2" fmla="*/ 2021407 w 2021407"/>
                    <a:gd name="connsiteY2" fmla="*/ 0 h 941534"/>
                    <a:gd name="connsiteX3" fmla="*/ 2021407 w 2021407"/>
                    <a:gd name="connsiteY3" fmla="*/ 634353 h 941534"/>
                    <a:gd name="connsiteX4" fmla="*/ 385 w 2021407"/>
                    <a:gd name="connsiteY4" fmla="*/ 941534 h 941534"/>
                    <a:gd name="connsiteX5" fmla="*/ 5147 w 2021407"/>
                    <a:gd name="connsiteY5" fmla="*/ 419100 h 941534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9328"/>
                    <a:gd name="connsiteY0" fmla="*/ 419100 h 936771"/>
                    <a:gd name="connsiteX1" fmla="*/ 92035 w 2019328"/>
                    <a:gd name="connsiteY1" fmla="*/ 324320 h 936771"/>
                    <a:gd name="connsiteX2" fmla="*/ 2016947 w 2019328"/>
                    <a:gd name="connsiteY2" fmla="*/ 0 h 936771"/>
                    <a:gd name="connsiteX3" fmla="*/ 2019328 w 2019328"/>
                    <a:gd name="connsiteY3" fmla="*/ 555772 h 936771"/>
                    <a:gd name="connsiteX4" fmla="*/ 688 w 2019328"/>
                    <a:gd name="connsiteY4" fmla="*/ 936771 h 936771"/>
                    <a:gd name="connsiteX5" fmla="*/ 687 w 2019328"/>
                    <a:gd name="connsiteY5" fmla="*/ 419100 h 936771"/>
                    <a:gd name="connsiteX0" fmla="*/ 687 w 2017052"/>
                    <a:gd name="connsiteY0" fmla="*/ 419100 h 936771"/>
                    <a:gd name="connsiteX1" fmla="*/ 92035 w 2017052"/>
                    <a:gd name="connsiteY1" fmla="*/ 324320 h 936771"/>
                    <a:gd name="connsiteX2" fmla="*/ 2016947 w 2017052"/>
                    <a:gd name="connsiteY2" fmla="*/ 0 h 936771"/>
                    <a:gd name="connsiteX3" fmla="*/ 2014566 w 2017052"/>
                    <a:gd name="connsiteY3" fmla="*/ 558153 h 936771"/>
                    <a:gd name="connsiteX4" fmla="*/ 688 w 2017052"/>
                    <a:gd name="connsiteY4" fmla="*/ 936771 h 936771"/>
                    <a:gd name="connsiteX5" fmla="*/ 687 w 2017052"/>
                    <a:gd name="connsiteY5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688 w 2017176"/>
                    <a:gd name="connsiteY4" fmla="*/ 936771 h 936771"/>
                    <a:gd name="connsiteX5" fmla="*/ 687 w 2017176"/>
                    <a:gd name="connsiteY5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35123 w 2017176"/>
                    <a:gd name="connsiteY4" fmla="*/ 571971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32741 w 2017176"/>
                    <a:gd name="connsiteY4" fmla="*/ 626740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32741 w 2017176"/>
                    <a:gd name="connsiteY4" fmla="*/ 626740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7176" h="936771">
                      <a:moveTo>
                        <a:pt x="687" y="419100"/>
                      </a:moveTo>
                      <a:cubicBezTo>
                        <a:pt x="-2201" y="325595"/>
                        <a:pt x="47298" y="329719"/>
                        <a:pt x="92035" y="324320"/>
                      </a:cubicBezTo>
                      <a:lnTo>
                        <a:pt x="2016947" y="0"/>
                      </a:lnTo>
                      <a:cubicBezTo>
                        <a:pt x="2017741" y="185257"/>
                        <a:pt x="2016153" y="370515"/>
                        <a:pt x="2016947" y="555772"/>
                      </a:cubicBezTo>
                      <a:cubicBezTo>
                        <a:pt x="2015866" y="588953"/>
                        <a:pt x="2000496" y="614990"/>
                        <a:pt x="1932741" y="626740"/>
                      </a:cubicBezTo>
                      <a:lnTo>
                        <a:pt x="688" y="936771"/>
                      </a:lnTo>
                      <a:cubicBezTo>
                        <a:pt x="-1693" y="621339"/>
                        <a:pt x="3068" y="734532"/>
                        <a:pt x="687" y="419100"/>
                      </a:cubicBezTo>
                      <a:close/>
                    </a:path>
                  </a:pathLst>
                </a:custGeom>
                <a:solidFill>
                  <a:srgbClr val="EE3C39"/>
                </a:solidFill>
                <a:ln w="1905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3AF7F327-F6E0-B194-382E-92E7AB3DD973}"/>
                    </a:ext>
                  </a:extLst>
                </p:cNvPr>
                <p:cNvSpPr/>
                <p:nvPr/>
              </p:nvSpPr>
              <p:spPr>
                <a:xfrm>
                  <a:off x="1447800" y="3409050"/>
                  <a:ext cx="3760385" cy="1746311"/>
                </a:xfrm>
                <a:custGeom>
                  <a:avLst/>
                  <a:gdLst>
                    <a:gd name="connsiteX0" fmla="*/ 0 w 2021022"/>
                    <a:gd name="connsiteY0" fmla="*/ 0 h 634353"/>
                    <a:gd name="connsiteX1" fmla="*/ 2021022 w 2021022"/>
                    <a:gd name="connsiteY1" fmla="*/ 0 h 634353"/>
                    <a:gd name="connsiteX2" fmla="*/ 2021022 w 2021022"/>
                    <a:gd name="connsiteY2" fmla="*/ 634353 h 634353"/>
                    <a:gd name="connsiteX3" fmla="*/ 0 w 2021022"/>
                    <a:gd name="connsiteY3" fmla="*/ 634353 h 634353"/>
                    <a:gd name="connsiteX4" fmla="*/ 0 w 2021022"/>
                    <a:gd name="connsiteY4" fmla="*/ 0 h 634353"/>
                    <a:gd name="connsiteX0" fmla="*/ 0 w 2021022"/>
                    <a:gd name="connsiteY0" fmla="*/ 0 h 946297"/>
                    <a:gd name="connsiteX1" fmla="*/ 2021022 w 2021022"/>
                    <a:gd name="connsiteY1" fmla="*/ 0 h 946297"/>
                    <a:gd name="connsiteX2" fmla="*/ 2021022 w 2021022"/>
                    <a:gd name="connsiteY2" fmla="*/ 634353 h 946297"/>
                    <a:gd name="connsiteX3" fmla="*/ 7144 w 2021022"/>
                    <a:gd name="connsiteY3" fmla="*/ 946297 h 946297"/>
                    <a:gd name="connsiteX4" fmla="*/ 0 w 2021022"/>
                    <a:gd name="connsiteY4" fmla="*/ 0 h 946297"/>
                    <a:gd name="connsiteX0" fmla="*/ 0 w 2016260"/>
                    <a:gd name="connsiteY0" fmla="*/ 397669 h 946297"/>
                    <a:gd name="connsiteX1" fmla="*/ 2016260 w 2016260"/>
                    <a:gd name="connsiteY1" fmla="*/ 0 h 946297"/>
                    <a:gd name="connsiteX2" fmla="*/ 2016260 w 2016260"/>
                    <a:gd name="connsiteY2" fmla="*/ 634353 h 946297"/>
                    <a:gd name="connsiteX3" fmla="*/ 2382 w 2016260"/>
                    <a:gd name="connsiteY3" fmla="*/ 946297 h 946297"/>
                    <a:gd name="connsiteX4" fmla="*/ 0 w 2016260"/>
                    <a:gd name="connsiteY4" fmla="*/ 397669 h 946297"/>
                    <a:gd name="connsiteX0" fmla="*/ 0 w 2016260"/>
                    <a:gd name="connsiteY0" fmla="*/ 419100 h 946297"/>
                    <a:gd name="connsiteX1" fmla="*/ 2016260 w 2016260"/>
                    <a:gd name="connsiteY1" fmla="*/ 0 h 946297"/>
                    <a:gd name="connsiteX2" fmla="*/ 2016260 w 2016260"/>
                    <a:gd name="connsiteY2" fmla="*/ 634353 h 946297"/>
                    <a:gd name="connsiteX3" fmla="*/ 2382 w 2016260"/>
                    <a:gd name="connsiteY3" fmla="*/ 946297 h 946297"/>
                    <a:gd name="connsiteX4" fmla="*/ 0 w 2016260"/>
                    <a:gd name="connsiteY4" fmla="*/ 419100 h 946297"/>
                    <a:gd name="connsiteX0" fmla="*/ 0 w 2016260"/>
                    <a:gd name="connsiteY0" fmla="*/ 419100 h 946297"/>
                    <a:gd name="connsiteX1" fmla="*/ 29436 w 2016260"/>
                    <a:gd name="connsiteY1" fmla="*/ 407664 h 946297"/>
                    <a:gd name="connsiteX2" fmla="*/ 2016260 w 2016260"/>
                    <a:gd name="connsiteY2" fmla="*/ 0 h 946297"/>
                    <a:gd name="connsiteX3" fmla="*/ 2016260 w 2016260"/>
                    <a:gd name="connsiteY3" fmla="*/ 634353 h 946297"/>
                    <a:gd name="connsiteX4" fmla="*/ 2382 w 2016260"/>
                    <a:gd name="connsiteY4" fmla="*/ 946297 h 946297"/>
                    <a:gd name="connsiteX5" fmla="*/ 0 w 2016260"/>
                    <a:gd name="connsiteY5" fmla="*/ 419100 h 946297"/>
                    <a:gd name="connsiteX0" fmla="*/ 0 w 2016260"/>
                    <a:gd name="connsiteY0" fmla="*/ 419100 h 946297"/>
                    <a:gd name="connsiteX1" fmla="*/ 10386 w 2016260"/>
                    <a:gd name="connsiteY1" fmla="*/ 350514 h 946297"/>
                    <a:gd name="connsiteX2" fmla="*/ 2016260 w 2016260"/>
                    <a:gd name="connsiteY2" fmla="*/ 0 h 946297"/>
                    <a:gd name="connsiteX3" fmla="*/ 2016260 w 2016260"/>
                    <a:gd name="connsiteY3" fmla="*/ 634353 h 946297"/>
                    <a:gd name="connsiteX4" fmla="*/ 2382 w 2016260"/>
                    <a:gd name="connsiteY4" fmla="*/ 946297 h 946297"/>
                    <a:gd name="connsiteX5" fmla="*/ 0 w 2016260"/>
                    <a:gd name="connsiteY5" fmla="*/ 419100 h 946297"/>
                    <a:gd name="connsiteX0" fmla="*/ 0 w 2016260"/>
                    <a:gd name="connsiteY0" fmla="*/ 419100 h 946297"/>
                    <a:gd name="connsiteX1" fmla="*/ 91348 w 2016260"/>
                    <a:gd name="connsiteY1" fmla="*/ 324320 h 946297"/>
                    <a:gd name="connsiteX2" fmla="*/ 2016260 w 2016260"/>
                    <a:gd name="connsiteY2" fmla="*/ 0 h 946297"/>
                    <a:gd name="connsiteX3" fmla="*/ 2016260 w 2016260"/>
                    <a:gd name="connsiteY3" fmla="*/ 634353 h 946297"/>
                    <a:gd name="connsiteX4" fmla="*/ 2382 w 2016260"/>
                    <a:gd name="connsiteY4" fmla="*/ 946297 h 946297"/>
                    <a:gd name="connsiteX5" fmla="*/ 0 w 2016260"/>
                    <a:gd name="connsiteY5" fmla="*/ 419100 h 946297"/>
                    <a:gd name="connsiteX0" fmla="*/ 5147 w 2021407"/>
                    <a:gd name="connsiteY0" fmla="*/ 419100 h 943916"/>
                    <a:gd name="connsiteX1" fmla="*/ 96495 w 2021407"/>
                    <a:gd name="connsiteY1" fmla="*/ 324320 h 943916"/>
                    <a:gd name="connsiteX2" fmla="*/ 2021407 w 2021407"/>
                    <a:gd name="connsiteY2" fmla="*/ 0 h 943916"/>
                    <a:gd name="connsiteX3" fmla="*/ 2021407 w 2021407"/>
                    <a:gd name="connsiteY3" fmla="*/ 634353 h 943916"/>
                    <a:gd name="connsiteX4" fmla="*/ 385 w 2021407"/>
                    <a:gd name="connsiteY4" fmla="*/ 943916 h 943916"/>
                    <a:gd name="connsiteX5" fmla="*/ 5147 w 2021407"/>
                    <a:gd name="connsiteY5" fmla="*/ 419100 h 943916"/>
                    <a:gd name="connsiteX0" fmla="*/ 0 w 2016260"/>
                    <a:gd name="connsiteY0" fmla="*/ 419100 h 941534"/>
                    <a:gd name="connsiteX1" fmla="*/ 91348 w 2016260"/>
                    <a:gd name="connsiteY1" fmla="*/ 324320 h 941534"/>
                    <a:gd name="connsiteX2" fmla="*/ 2016260 w 2016260"/>
                    <a:gd name="connsiteY2" fmla="*/ 0 h 941534"/>
                    <a:gd name="connsiteX3" fmla="*/ 2016260 w 2016260"/>
                    <a:gd name="connsiteY3" fmla="*/ 634353 h 941534"/>
                    <a:gd name="connsiteX4" fmla="*/ 7144 w 2016260"/>
                    <a:gd name="connsiteY4" fmla="*/ 941534 h 941534"/>
                    <a:gd name="connsiteX5" fmla="*/ 0 w 2016260"/>
                    <a:gd name="connsiteY5" fmla="*/ 419100 h 941534"/>
                    <a:gd name="connsiteX0" fmla="*/ 0 w 2016260"/>
                    <a:gd name="connsiteY0" fmla="*/ 419100 h 941534"/>
                    <a:gd name="connsiteX1" fmla="*/ 91348 w 2016260"/>
                    <a:gd name="connsiteY1" fmla="*/ 324320 h 941534"/>
                    <a:gd name="connsiteX2" fmla="*/ 2016260 w 2016260"/>
                    <a:gd name="connsiteY2" fmla="*/ 0 h 941534"/>
                    <a:gd name="connsiteX3" fmla="*/ 2016260 w 2016260"/>
                    <a:gd name="connsiteY3" fmla="*/ 634353 h 941534"/>
                    <a:gd name="connsiteX4" fmla="*/ 2381 w 2016260"/>
                    <a:gd name="connsiteY4" fmla="*/ 941534 h 941534"/>
                    <a:gd name="connsiteX5" fmla="*/ 0 w 2016260"/>
                    <a:gd name="connsiteY5" fmla="*/ 419100 h 941534"/>
                    <a:gd name="connsiteX0" fmla="*/ 2874 w 2019134"/>
                    <a:gd name="connsiteY0" fmla="*/ 419100 h 941534"/>
                    <a:gd name="connsiteX1" fmla="*/ 94222 w 2019134"/>
                    <a:gd name="connsiteY1" fmla="*/ 324320 h 941534"/>
                    <a:gd name="connsiteX2" fmla="*/ 2019134 w 2019134"/>
                    <a:gd name="connsiteY2" fmla="*/ 0 h 941534"/>
                    <a:gd name="connsiteX3" fmla="*/ 2019134 w 2019134"/>
                    <a:gd name="connsiteY3" fmla="*/ 634353 h 941534"/>
                    <a:gd name="connsiteX4" fmla="*/ 493 w 2019134"/>
                    <a:gd name="connsiteY4" fmla="*/ 941534 h 941534"/>
                    <a:gd name="connsiteX5" fmla="*/ 2874 w 2019134"/>
                    <a:gd name="connsiteY5" fmla="*/ 419100 h 941534"/>
                    <a:gd name="connsiteX0" fmla="*/ 0 w 2016260"/>
                    <a:gd name="connsiteY0" fmla="*/ 419100 h 941534"/>
                    <a:gd name="connsiteX1" fmla="*/ 91348 w 2016260"/>
                    <a:gd name="connsiteY1" fmla="*/ 324320 h 941534"/>
                    <a:gd name="connsiteX2" fmla="*/ 2016260 w 2016260"/>
                    <a:gd name="connsiteY2" fmla="*/ 0 h 941534"/>
                    <a:gd name="connsiteX3" fmla="*/ 2016260 w 2016260"/>
                    <a:gd name="connsiteY3" fmla="*/ 634353 h 941534"/>
                    <a:gd name="connsiteX4" fmla="*/ 2381 w 2016260"/>
                    <a:gd name="connsiteY4" fmla="*/ 941534 h 941534"/>
                    <a:gd name="connsiteX5" fmla="*/ 0 w 2016260"/>
                    <a:gd name="connsiteY5" fmla="*/ 419100 h 941534"/>
                    <a:gd name="connsiteX0" fmla="*/ 5147 w 2021407"/>
                    <a:gd name="connsiteY0" fmla="*/ 419100 h 941534"/>
                    <a:gd name="connsiteX1" fmla="*/ 96495 w 2021407"/>
                    <a:gd name="connsiteY1" fmla="*/ 324320 h 941534"/>
                    <a:gd name="connsiteX2" fmla="*/ 2021407 w 2021407"/>
                    <a:gd name="connsiteY2" fmla="*/ 0 h 941534"/>
                    <a:gd name="connsiteX3" fmla="*/ 2021407 w 2021407"/>
                    <a:gd name="connsiteY3" fmla="*/ 634353 h 941534"/>
                    <a:gd name="connsiteX4" fmla="*/ 385 w 2021407"/>
                    <a:gd name="connsiteY4" fmla="*/ 941534 h 941534"/>
                    <a:gd name="connsiteX5" fmla="*/ 5147 w 2021407"/>
                    <a:gd name="connsiteY5" fmla="*/ 419100 h 941534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9328"/>
                    <a:gd name="connsiteY0" fmla="*/ 419100 h 936771"/>
                    <a:gd name="connsiteX1" fmla="*/ 92035 w 2019328"/>
                    <a:gd name="connsiteY1" fmla="*/ 324320 h 936771"/>
                    <a:gd name="connsiteX2" fmla="*/ 2016947 w 2019328"/>
                    <a:gd name="connsiteY2" fmla="*/ 0 h 936771"/>
                    <a:gd name="connsiteX3" fmla="*/ 2019328 w 2019328"/>
                    <a:gd name="connsiteY3" fmla="*/ 555772 h 936771"/>
                    <a:gd name="connsiteX4" fmla="*/ 688 w 2019328"/>
                    <a:gd name="connsiteY4" fmla="*/ 936771 h 936771"/>
                    <a:gd name="connsiteX5" fmla="*/ 687 w 2019328"/>
                    <a:gd name="connsiteY5" fmla="*/ 419100 h 936771"/>
                    <a:gd name="connsiteX0" fmla="*/ 687 w 2017052"/>
                    <a:gd name="connsiteY0" fmla="*/ 419100 h 936771"/>
                    <a:gd name="connsiteX1" fmla="*/ 92035 w 2017052"/>
                    <a:gd name="connsiteY1" fmla="*/ 324320 h 936771"/>
                    <a:gd name="connsiteX2" fmla="*/ 2016947 w 2017052"/>
                    <a:gd name="connsiteY2" fmla="*/ 0 h 936771"/>
                    <a:gd name="connsiteX3" fmla="*/ 2014566 w 2017052"/>
                    <a:gd name="connsiteY3" fmla="*/ 558153 h 936771"/>
                    <a:gd name="connsiteX4" fmla="*/ 688 w 2017052"/>
                    <a:gd name="connsiteY4" fmla="*/ 936771 h 936771"/>
                    <a:gd name="connsiteX5" fmla="*/ 687 w 2017052"/>
                    <a:gd name="connsiteY5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688 w 2017176"/>
                    <a:gd name="connsiteY4" fmla="*/ 936771 h 936771"/>
                    <a:gd name="connsiteX5" fmla="*/ 687 w 2017176"/>
                    <a:gd name="connsiteY5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35123 w 2017176"/>
                    <a:gd name="connsiteY4" fmla="*/ 571971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32741 w 2017176"/>
                    <a:gd name="connsiteY4" fmla="*/ 626740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32741 w 2017176"/>
                    <a:gd name="connsiteY4" fmla="*/ 626740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7176" h="936771">
                      <a:moveTo>
                        <a:pt x="687" y="419100"/>
                      </a:moveTo>
                      <a:cubicBezTo>
                        <a:pt x="-2201" y="325595"/>
                        <a:pt x="47298" y="329719"/>
                        <a:pt x="92035" y="324320"/>
                      </a:cubicBezTo>
                      <a:lnTo>
                        <a:pt x="2016947" y="0"/>
                      </a:lnTo>
                      <a:cubicBezTo>
                        <a:pt x="2017741" y="185257"/>
                        <a:pt x="2016153" y="370515"/>
                        <a:pt x="2016947" y="555772"/>
                      </a:cubicBezTo>
                      <a:cubicBezTo>
                        <a:pt x="2015866" y="588953"/>
                        <a:pt x="2000496" y="614990"/>
                        <a:pt x="1932741" y="626740"/>
                      </a:cubicBezTo>
                      <a:lnTo>
                        <a:pt x="688" y="936771"/>
                      </a:lnTo>
                      <a:cubicBezTo>
                        <a:pt x="-1693" y="621339"/>
                        <a:pt x="3068" y="734532"/>
                        <a:pt x="687" y="419100"/>
                      </a:cubicBezTo>
                      <a:close/>
                    </a:path>
                  </a:pathLst>
                </a:custGeom>
                <a:solidFill>
                  <a:srgbClr val="EE3C39"/>
                </a:solidFill>
                <a:ln w="1905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F1B380-35EA-CE75-DC5C-C6DD8EF9F0A9}"/>
                </a:ext>
              </a:extLst>
            </p:cNvPr>
            <p:cNvSpPr txBox="1"/>
            <p:nvPr/>
          </p:nvSpPr>
          <p:spPr>
            <a:xfrm rot="21060000">
              <a:off x="1581952" y="2963722"/>
              <a:ext cx="245106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LEARN</a:t>
              </a:r>
              <a:endParaRPr lang="e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76819C-919D-1E6A-5ECA-D6FBFE1E556A}"/>
                </a:ext>
              </a:extLst>
            </p:cNvPr>
            <p:cNvSpPr txBox="1"/>
            <p:nvPr/>
          </p:nvSpPr>
          <p:spPr>
            <a:xfrm rot="21060000">
              <a:off x="1671723" y="4168306"/>
              <a:ext cx="245106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MORE</a:t>
              </a:r>
              <a:endParaRPr lang="e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22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0B21-D8EA-7A9C-09A3-3B468B88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DoNation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6C890-9692-6786-6635-B25EFE18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9829800" cy="4719638"/>
          </a:xfrm>
        </p:spPr>
        <p:txBody>
          <a:bodyPr>
            <a:noAutofit/>
          </a:bodyPr>
          <a:lstStyle/>
          <a:p>
            <a:pPr>
              <a:spcBef>
                <a:spcPts val="1500"/>
              </a:spcBef>
            </a:pPr>
            <a:r>
              <a:rPr lang="en-US" sz="2000" dirty="0" err="1"/>
              <a:t>DoNation</a:t>
            </a:r>
            <a:r>
              <a:rPr lang="en-US" sz="2000" dirty="0"/>
              <a:t> is a national workplace initiative to encourage workplace employees and community members to sign up as organ, eye, and tissue donors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Sponsored by the Health Resources and Services Administration (HRSA) of the U.S. Department of Health and </a:t>
            </a:r>
            <a:r>
              <a:rPr lang="en-US" sz="2000"/>
              <a:t>Human Services</a:t>
            </a:r>
          </a:p>
          <a:p>
            <a:pPr>
              <a:spcBef>
                <a:spcPts val="1500"/>
              </a:spcBef>
            </a:pPr>
            <a:r>
              <a:rPr lang="en-US" sz="2000"/>
              <a:t>Part </a:t>
            </a:r>
            <a:r>
              <a:rPr lang="en-US" sz="2000" dirty="0"/>
              <a:t>of a longstanding nationwide effort that has added more than 630,000 registrations to the organ donor registry since 2011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Partners with thousands of workplaces and organ procurement organizations nationwide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Offers recognition from HRSA for completing campaign activities and registering new donors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F1996F-4D05-5556-73DF-5A276276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8060-92F8-CDB8-F526-5D49C2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DoNation</a:t>
            </a:r>
            <a:r>
              <a:rPr lang="en-US" dirty="0"/>
              <a:t>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264-50FB-663B-9D93-C139D87F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68"/>
            <a:ext cx="5605463" cy="4351338"/>
          </a:xfrm>
        </p:spPr>
        <p:txBody>
          <a:bodyPr/>
          <a:lstStyle/>
          <a:p>
            <a:pPr lvl="0"/>
            <a:r>
              <a:rPr lang="en-US" dirty="0"/>
              <a:t>Increase awareness about the importance of organ donation and transplantation</a:t>
            </a:r>
          </a:p>
          <a:p>
            <a:pPr lvl="0"/>
            <a:r>
              <a:rPr lang="en-US" dirty="0"/>
              <a:t>Encourage more people to sign up as organ, eye, and tissue donors</a:t>
            </a:r>
          </a:p>
          <a:p>
            <a:pPr lvl="0"/>
            <a:r>
              <a:rPr lang="en-US" dirty="0"/>
              <a:t>Create a donation-friendly workplace culture that radiates out to our culture at large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827C6C-6967-86A7-9AC4-E999C0B8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illustrated people of different genders, colors and ages">
            <a:extLst>
              <a:ext uri="{FF2B5EF4-FFF2-40B4-BE49-F238E27FC236}">
                <a16:creationId xmlns:a16="http://schemas.microsoft.com/office/drawing/2014/main" id="{11AD9962-0ADF-55E7-F95D-DDE277679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444" y="1506617"/>
            <a:ext cx="5404881" cy="49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1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8060-92F8-CDB8-F526-5D49C2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DoNation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264-50FB-663B-9D93-C139D87F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29800" cy="4351338"/>
          </a:xfrm>
        </p:spPr>
        <p:txBody>
          <a:bodyPr/>
          <a:lstStyle/>
          <a:p>
            <a:pPr marL="352425" indent="-352425"/>
            <a:r>
              <a:rPr lang="en-US" dirty="0"/>
              <a:t>Over 100,000 people in the U.S. are in need of an organ transplant </a:t>
            </a:r>
          </a:p>
          <a:p>
            <a:pPr marL="352425" indent="-352425"/>
            <a:r>
              <a:rPr lang="en-US" dirty="0"/>
              <a:t>41,354 transplants performed in 2021 </a:t>
            </a:r>
          </a:p>
          <a:p>
            <a:pPr marL="352425" indent="-352425"/>
            <a:r>
              <a:rPr lang="en-US" dirty="0"/>
              <a:t>17 people die each day because no organ is available</a:t>
            </a:r>
          </a:p>
          <a:p>
            <a:pPr marL="352425" indent="-352425"/>
            <a:r>
              <a:rPr lang="en-US" dirty="0"/>
              <a:t>Every 10 minutes another person is added to the national transplant waiting list</a:t>
            </a:r>
          </a:p>
          <a:p>
            <a:pPr marL="352425" indent="-352425"/>
            <a:r>
              <a:rPr lang="en-US" dirty="0"/>
              <a:t>Approximately 90% of U.S. adults support organ donation </a:t>
            </a:r>
            <a:r>
              <a:rPr lang="en-US" b="1" dirty="0"/>
              <a:t>but only 60% are registered as donors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CEDFFF-9661-8D8C-16E4-9E869CE5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9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8060-92F8-CDB8-F526-5D49C2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DoNation</a:t>
            </a:r>
            <a:r>
              <a:rPr lang="en-US" dirty="0"/>
              <a:t> Materials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264-50FB-663B-9D93-C139D87F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645920"/>
            <a:ext cx="7087670" cy="4351338"/>
          </a:xfrm>
        </p:spPr>
        <p:txBody>
          <a:bodyPr/>
          <a:lstStyle/>
          <a:p>
            <a:pPr marL="352425" indent="-352425"/>
            <a:r>
              <a:rPr lang="en-US" sz="2400" dirty="0"/>
              <a:t>Campaign Scorecard</a:t>
            </a:r>
          </a:p>
          <a:p>
            <a:pPr marL="573088" indent="-192088">
              <a:buFont typeface="Apple Symbols" panose="02000000000000000000" pitchFamily="2" charset="-79"/>
              <a:buChar char="⎻"/>
            </a:pPr>
            <a:r>
              <a:rPr lang="en-US" sz="2400" dirty="0"/>
              <a:t>Includes a variety of activities to implement</a:t>
            </a:r>
          </a:p>
          <a:p>
            <a:pPr marL="573088" indent="-192088">
              <a:buFont typeface="Apple Symbols" panose="02000000000000000000" pitchFamily="2" charset="-79"/>
              <a:buChar char="⎻"/>
            </a:pPr>
            <a:r>
              <a:rPr lang="en-US" sz="2400" dirty="0"/>
              <a:t>Provides a framework for planning and </a:t>
            </a:r>
            <a:br>
              <a:rPr lang="en-US" sz="2400" dirty="0"/>
            </a:br>
            <a:r>
              <a:rPr lang="en-US" sz="2400" dirty="0"/>
              <a:t>goal-setting </a:t>
            </a:r>
          </a:p>
          <a:p>
            <a:pPr marL="352425" indent="-352425"/>
            <a:r>
              <a:rPr lang="en-US" sz="2400" dirty="0"/>
              <a:t>Informational and best-practice webinars</a:t>
            </a:r>
          </a:p>
          <a:p>
            <a:pPr marL="352425" indent="-352425"/>
            <a:r>
              <a:rPr lang="en-US" sz="2400" dirty="0"/>
              <a:t>Social media graphics and messaging</a:t>
            </a:r>
          </a:p>
          <a:p>
            <a:pPr marL="352425" indent="-352425"/>
            <a:r>
              <a:rPr lang="en-US" sz="2400" dirty="0"/>
              <a:t>Email, newsletter, and PSA templates</a:t>
            </a:r>
          </a:p>
          <a:p>
            <a:pPr marL="352425" indent="-352425"/>
            <a:r>
              <a:rPr lang="en-US" sz="2400" dirty="0"/>
              <a:t>Web banners and badges</a:t>
            </a:r>
          </a:p>
          <a:p>
            <a:pPr marL="352425" indent="-352425"/>
            <a:r>
              <a:rPr lang="en-US" sz="2400" dirty="0"/>
              <a:t>Printable posters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026E07-C67A-AEB2-E7AF-55D77DAC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Donation logo&#10;">
            <a:extLst>
              <a:ext uri="{FF2B5EF4-FFF2-40B4-BE49-F238E27FC236}">
                <a16:creationId xmlns:a16="http://schemas.microsoft.com/office/drawing/2014/main" id="{E1083199-A4D4-DF3F-B080-D09B63E20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267" y="1588545"/>
            <a:ext cx="2852696" cy="44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8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8060-92F8-CDB8-F526-5D49C2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DoNation</a:t>
            </a:r>
            <a:r>
              <a:rPr lang="en-US" dirty="0"/>
              <a:t>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264-50FB-663B-9D93-C139D87F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2025424"/>
            <a:ext cx="6319838" cy="3951514"/>
          </a:xfrm>
        </p:spPr>
        <p:txBody>
          <a:bodyPr/>
          <a:lstStyle/>
          <a:p>
            <a:pPr marL="295275" indent="-295275"/>
            <a:r>
              <a:rPr lang="en-US" sz="2400" dirty="0"/>
              <a:t>Workplaces earn bronze, silver, gold, or platinum recognition from HRSA for completing activities and generating new donor registrations</a:t>
            </a:r>
          </a:p>
          <a:p>
            <a:pPr marL="295275" indent="-295275"/>
            <a:r>
              <a:rPr lang="en-US" sz="2400" dirty="0"/>
              <a:t>HRSA provides recognition certificates and </a:t>
            </a:r>
            <a:br>
              <a:rPr lang="en-US" sz="2400" dirty="0"/>
            </a:br>
            <a:r>
              <a:rPr lang="en-US" sz="2400" dirty="0"/>
              <a:t>materials (web badges, screensavers, </a:t>
            </a:r>
            <a:br>
              <a:rPr lang="en-US" sz="2400" dirty="0"/>
            </a:br>
            <a:r>
              <a:rPr lang="en-US" sz="2400" dirty="0"/>
              <a:t>social media graphics) to celebrate campaign accomplishments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960540-20EB-8ED4-E0A6-7CEACCB6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illustration of people holding a sign that says Platinum Participant">
            <a:extLst>
              <a:ext uri="{FF2B5EF4-FFF2-40B4-BE49-F238E27FC236}">
                <a16:creationId xmlns:a16="http://schemas.microsoft.com/office/drawing/2014/main" id="{5AE146F7-4215-A265-B705-8426F205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85" y="1690688"/>
            <a:ext cx="3903018" cy="3951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0156D-C6D6-BC67-3D74-90957E9F3718}"/>
              </a:ext>
            </a:extLst>
          </p:cNvPr>
          <p:cNvSpPr txBox="1"/>
          <p:nvPr/>
        </p:nvSpPr>
        <p:spPr>
          <a:xfrm>
            <a:off x="7903377" y="2404235"/>
            <a:ext cx="26507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Marker Felt Thin" panose="02000400000000000000" pitchFamily="2" charset="77"/>
              </a:rPr>
              <a:t>Platinum Participant</a:t>
            </a:r>
          </a:p>
        </p:txBody>
      </p:sp>
    </p:spTree>
    <p:extLst>
      <p:ext uri="{BB962C8B-B14F-4D97-AF65-F5344CB8AC3E}">
        <p14:creationId xmlns:p14="http://schemas.microsoft.com/office/powerpoint/2010/main" val="325309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8060-92F8-CDB8-F526-5D49C2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Donation: Fast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264-50FB-663B-9D93-C139D87F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625600"/>
            <a:ext cx="10515600" cy="4351338"/>
          </a:xfrm>
        </p:spPr>
        <p:txBody>
          <a:bodyPr/>
          <a:lstStyle/>
          <a:p>
            <a:r>
              <a:rPr lang="en-US" sz="2400" dirty="0"/>
              <a:t>No one is too old or too young to be an organ donor</a:t>
            </a:r>
          </a:p>
          <a:p>
            <a:r>
              <a:rPr lang="en-US" sz="2400" dirty="0"/>
              <a:t>Many religions support organ donation</a:t>
            </a:r>
          </a:p>
          <a:p>
            <a:r>
              <a:rPr lang="en-US" sz="2400" dirty="0"/>
              <a:t>Doctors work just as hard to save the </a:t>
            </a:r>
            <a:br>
              <a:rPr lang="en-US" sz="2400" dirty="0"/>
            </a:br>
            <a:r>
              <a:rPr lang="en-US" sz="2400" dirty="0"/>
              <a:t>lives of registered donors</a:t>
            </a:r>
          </a:p>
          <a:p>
            <a:r>
              <a:rPr lang="en-US" sz="2400" dirty="0"/>
              <a:t>Organ donation </a:t>
            </a:r>
          </a:p>
          <a:p>
            <a:pPr marL="460375" indent="-180975">
              <a:buFont typeface="Apple Symbols" panose="02000000000000000000" pitchFamily="2" charset="-79"/>
              <a:buChar char="⎻"/>
            </a:pPr>
            <a:r>
              <a:rPr lang="en-US" sz="2400" dirty="0"/>
              <a:t>Does not interfere with open casket funerals </a:t>
            </a:r>
          </a:p>
          <a:p>
            <a:pPr marL="460375" indent="-180975">
              <a:buFont typeface="Apple Symbols" panose="02000000000000000000" pitchFamily="2" charset="-79"/>
              <a:buChar char="⎻"/>
            </a:pPr>
            <a:r>
              <a:rPr lang="en-US" sz="2400" dirty="0"/>
              <a:t>Does not cost the donor family anything</a:t>
            </a:r>
          </a:p>
          <a:p>
            <a:pPr marL="460375" indent="-180975">
              <a:buFont typeface="Apple Symbols" panose="02000000000000000000" pitchFamily="2" charset="-79"/>
              <a:buChar char="⎻"/>
            </a:pPr>
            <a:r>
              <a:rPr lang="en-US" sz="2400" dirty="0"/>
              <a:t>Can give solace to a family experiencing grief and pain</a:t>
            </a:r>
          </a:p>
          <a:p>
            <a:pPr marL="460375" indent="-180975">
              <a:buFont typeface="Apple Symbols" panose="02000000000000000000" pitchFamily="2" charset="-79"/>
              <a:buChar char="⎻"/>
            </a:pPr>
            <a:r>
              <a:rPr lang="en-US" sz="2400" dirty="0"/>
              <a:t>Saves thousands of lives and improves countless more!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F6600-80F8-9609-3EE3-C98F58E4C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C3BFB6-9FA2-1605-5000-7D6EE4AB2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1900" y="2002703"/>
            <a:ext cx="2893512" cy="2893512"/>
          </a:xfrm>
          <a:prstGeom prst="ellipse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4740DF-6B2C-A225-1A82-D91DC74765BB}"/>
              </a:ext>
            </a:extLst>
          </p:cNvPr>
          <p:cNvSpPr/>
          <p:nvPr/>
        </p:nvSpPr>
        <p:spPr>
          <a:xfrm>
            <a:off x="8433794" y="2951163"/>
            <a:ext cx="2977156" cy="15191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Signing up as a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 is easy!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organdonor.gov/sign-up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38923C8-F986-09CF-5F48-1F0691594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6069" y="22313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1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F59ED-6C1B-4335-A26D-6DD90A41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Organs &amp; Tissues That Can Be Donated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F004D8-B5A0-D510-1557-01E7DCC45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940698" cy="4351338"/>
          </a:xfrm>
        </p:spPr>
        <p:txBody>
          <a:bodyPr/>
          <a:lstStyle/>
          <a:p>
            <a:r>
              <a:rPr lang="en-US" sz="2800" dirty="0"/>
              <a:t>Heart</a:t>
            </a:r>
          </a:p>
          <a:p>
            <a:r>
              <a:rPr lang="en-US" sz="2800" dirty="0"/>
              <a:t>Lungs (x2) </a:t>
            </a:r>
          </a:p>
          <a:p>
            <a:r>
              <a:rPr lang="en-US" sz="2800" dirty="0"/>
              <a:t>Liver</a:t>
            </a:r>
          </a:p>
          <a:p>
            <a:r>
              <a:rPr lang="en-US" sz="2800" dirty="0"/>
              <a:t>Kidneys (x2)</a:t>
            </a:r>
          </a:p>
          <a:p>
            <a:r>
              <a:rPr lang="en-US" sz="2800" dirty="0"/>
              <a:t>Pancreas</a:t>
            </a:r>
          </a:p>
          <a:p>
            <a:r>
              <a:rPr lang="en-US" sz="2800" dirty="0"/>
              <a:t>Intestines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40434-C54F-9A57-39E2-222A764B2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2730" y="1797632"/>
            <a:ext cx="5181600" cy="4351338"/>
          </a:xfrm>
        </p:spPr>
        <p:txBody>
          <a:bodyPr/>
          <a:lstStyle/>
          <a:p>
            <a:r>
              <a:rPr lang="en-US" sz="2800" dirty="0"/>
              <a:t>Corneas</a:t>
            </a:r>
          </a:p>
          <a:p>
            <a:r>
              <a:rPr lang="en-US" sz="2800" dirty="0"/>
              <a:t>Skin</a:t>
            </a:r>
          </a:p>
          <a:p>
            <a:r>
              <a:rPr lang="en-US" sz="2800" dirty="0"/>
              <a:t>Bones</a:t>
            </a:r>
          </a:p>
          <a:p>
            <a:r>
              <a:rPr lang="en-US" sz="2800" dirty="0"/>
              <a:t>Tendons</a:t>
            </a:r>
          </a:p>
          <a:p>
            <a:r>
              <a:rPr lang="en-US" sz="2800" dirty="0"/>
              <a:t>Heart valves</a:t>
            </a:r>
          </a:p>
          <a:p>
            <a:r>
              <a:rPr lang="en-US" sz="2800" dirty="0"/>
              <a:t>Femoral and saphenous veins</a:t>
            </a:r>
          </a:p>
          <a:p>
            <a:r>
              <a:rPr lang="en-US" sz="2800" dirty="0"/>
              <a:t>Faces, hands, and arms</a:t>
            </a:r>
            <a:endParaRPr lang="en-US" dirty="0"/>
          </a:p>
        </p:txBody>
      </p:sp>
      <p:sp>
        <p:nvSpPr>
          <p:cNvPr id="7" name="Oval 6" descr="One organ donor can save up to 8 lives, and improve up to 75 more with eye and tissue donation.">
            <a:extLst>
              <a:ext uri="{FF2B5EF4-FFF2-40B4-BE49-F238E27FC236}">
                <a16:creationId xmlns:a16="http://schemas.microsoft.com/office/drawing/2014/main" id="{18683F91-8AC6-4846-A12C-1DAE842656EC}"/>
              </a:ext>
            </a:extLst>
          </p:cNvPr>
          <p:cNvSpPr/>
          <p:nvPr/>
        </p:nvSpPr>
        <p:spPr>
          <a:xfrm>
            <a:off x="8370683" y="2093434"/>
            <a:ext cx="2893512" cy="2893512"/>
          </a:xfrm>
          <a:prstGeom prst="ellipse">
            <a:avLst/>
          </a:prstGeom>
          <a:solidFill>
            <a:srgbClr val="EB7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010E5-75CC-F9EA-39C2-9AB99689876D}"/>
              </a:ext>
            </a:extLst>
          </p:cNvPr>
          <p:cNvSpPr/>
          <p:nvPr/>
        </p:nvSpPr>
        <p:spPr>
          <a:xfrm>
            <a:off x="8287039" y="2626873"/>
            <a:ext cx="2977156" cy="22412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organ donor can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up to </a:t>
            </a:r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8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lives, and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up to </a:t>
            </a:r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75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eye and tissue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donation.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FB85-EF51-8AF3-3CCF-2C459B6E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Donor Organs and Recipients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4EF6-09B0-ADBE-111E-54B8E0194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sz="2400" dirty="0"/>
              <a:t>National database matches patients with donors</a:t>
            </a:r>
          </a:p>
          <a:p>
            <a:r>
              <a:rPr lang="en-US" sz="2400" dirty="0"/>
              <a:t>Organs are never matched based on race, </a:t>
            </a:r>
            <a:br>
              <a:rPr lang="en-US" sz="2400" dirty="0"/>
            </a:br>
            <a:r>
              <a:rPr lang="en-US" sz="2400" dirty="0"/>
              <a:t>gender, income, social status</a:t>
            </a:r>
          </a:p>
          <a:p>
            <a:r>
              <a:rPr lang="en-US" sz="2400" dirty="0"/>
              <a:t>Factors considered in matching donors </a:t>
            </a:r>
            <a:br>
              <a:rPr lang="en-US" sz="2400" dirty="0"/>
            </a:br>
            <a:r>
              <a:rPr lang="en-US" sz="2400" dirty="0"/>
              <a:t>and recipients include</a:t>
            </a:r>
          </a:p>
          <a:p>
            <a:pPr marL="0" indent="0">
              <a:buNone/>
            </a:pPr>
            <a:endParaRPr lang="en-US" sz="2400" dirty="0"/>
          </a:p>
          <a:p>
            <a:pPr marL="228600" indent="-228600">
              <a:spcBef>
                <a:spcPts val="600"/>
              </a:spcBef>
              <a:buFont typeface="Apple Symbols" panose="02000000000000000000" pitchFamily="2" charset="-79"/>
              <a:buChar char="⎻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Blood type		Tissue type</a:t>
            </a:r>
          </a:p>
          <a:p>
            <a:pPr>
              <a:spcBef>
                <a:spcPts val="600"/>
              </a:spcBef>
              <a:buFont typeface="Apple Symbols" panose="02000000000000000000" pitchFamily="2" charset="-79"/>
              <a:buChar char="⎻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Body size		Time on waitlist</a:t>
            </a:r>
          </a:p>
          <a:p>
            <a:pPr marL="228600" indent="-228600">
              <a:spcBef>
                <a:spcPts val="600"/>
              </a:spcBef>
              <a:buFont typeface="Apple Symbols" panose="02000000000000000000" pitchFamily="2" charset="-79"/>
              <a:buChar char="⎻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Severity of illness</a:t>
            </a:r>
          </a:p>
          <a:p>
            <a:pPr marL="228600" indent="-228600">
              <a:spcBef>
                <a:spcPts val="600"/>
              </a:spcBef>
              <a:buFont typeface="Apple Symbols" panose="02000000000000000000" pitchFamily="2" charset="-79"/>
              <a:buChar char="⎻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Distance from donor</a:t>
            </a:r>
          </a:p>
          <a:p>
            <a:endParaRPr lang="en-US" dirty="0"/>
          </a:p>
        </p:txBody>
      </p:sp>
      <p:pic>
        <p:nvPicPr>
          <p:cNvPr id="8" name="Picture 7" descr="illustrated hands of different colors holding a heart">
            <a:extLst>
              <a:ext uri="{FF2B5EF4-FFF2-40B4-BE49-F238E27FC236}">
                <a16:creationId xmlns:a16="http://schemas.microsoft.com/office/drawing/2014/main" id="{9FB8A314-1F27-CEBA-DBE4-2CA125C1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435" y="2570054"/>
            <a:ext cx="4633855" cy="36704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470564-3373-5B94-7602-90E9FC22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415004" y="4562668"/>
            <a:ext cx="1645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DD31D5-A476-3E15-7EC4-7F0D0E519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15004" y="4957669"/>
            <a:ext cx="1583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29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3ff120d-8bd5-4291-a148-70db8d7e9204" ContentTypeId="0x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08B6139CEC34E9E62DC999A14FD5F" ma:contentTypeVersion="8" ma:contentTypeDescription="Create a new document." ma:contentTypeScope="" ma:versionID="364dfd27ae01357e9a0ff5104b69dcff">
  <xsd:schema xmlns:xsd="http://www.w3.org/2001/XMLSchema" xmlns:xs="http://www.w3.org/2001/XMLSchema" xmlns:p="http://schemas.microsoft.com/office/2006/metadata/properties" xmlns:ns2="053a5afd-1424-405b-82d9-63deec7446f8" xmlns:ns3="99b7169b-959a-4182-95a1-21d8f56049ae" targetNamespace="http://schemas.microsoft.com/office/2006/metadata/properties" ma:root="true" ma:fieldsID="b8df6558e32c6917ef21d19e38dc38f4" ns2:_="" ns3:_="">
    <xsd:import namespace="053a5afd-1424-405b-82d9-63deec7446f8"/>
    <xsd:import namespace="99b7169b-959a-4182-95a1-21d8f56049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a5afd-1424-405b-82d9-63deec7446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7169b-959a-4182-95a1-21d8f56049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53a5afd-1424-405b-82d9-63deec7446f8">QPVJESM53SK4-2028541707-41546</_dlc_DocId>
    <_dlc_DocIdUrl xmlns="053a5afd-1424-405b-82d9-63deec7446f8">
      <Url>https://sharepoint.hrsa.gov/sites/HSB/dot/_layouts/15/DocIdRedir.aspx?ID=QPVJESM53SK4-2028541707-41546</Url>
      <Description>QPVJESM53SK4-2028541707-41546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4C31677-06C1-4AC4-B867-E85DE9221D3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399CE43-9D46-49D4-B8D8-E64589925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3a5afd-1424-405b-82d9-63deec7446f8"/>
    <ds:schemaRef ds:uri="99b7169b-959a-4182-95a1-21d8f5604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5E0D13-7819-4E6F-ABBB-DD7A72D9768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34928BC-AE7C-4B34-8473-DB44F7EC002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99b7169b-959a-4182-95a1-21d8f56049ae"/>
    <ds:schemaRef ds:uri="http://purl.org/dc/elements/1.1/"/>
    <ds:schemaRef ds:uri="http://schemas.microsoft.com/office/2006/metadata/properties"/>
    <ds:schemaRef ds:uri="http://schemas.microsoft.com/office/infopath/2007/PartnerControls"/>
    <ds:schemaRef ds:uri="053a5afd-1424-405b-82d9-63deec7446f8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11FA6B21-949B-4E30-AC4D-69D21E9D889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573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Apple Symbols</vt:lpstr>
      <vt:lpstr>Arial</vt:lpstr>
      <vt:lpstr>Arial Black</vt:lpstr>
      <vt:lpstr>Calibri</vt:lpstr>
      <vt:lpstr>Marker Felt Thin</vt:lpstr>
      <vt:lpstr>Office Theme</vt:lpstr>
      <vt:lpstr>[Organization Name]</vt:lpstr>
      <vt:lpstr>DoNation Overview</vt:lpstr>
      <vt:lpstr>DoNation Goals</vt:lpstr>
      <vt:lpstr>Why Is DoNation Important?</vt:lpstr>
      <vt:lpstr>DoNation Materials and Resources</vt:lpstr>
      <vt:lpstr>DoNation Recognition</vt:lpstr>
      <vt:lpstr>Organ Donation: Fast Facts</vt:lpstr>
      <vt:lpstr>Organs &amp; Tissues That Can Be Donated</vt:lpstr>
      <vt:lpstr>Matching Donor Organs and Recipients</vt:lpstr>
      <vt:lpstr>How Can I Participate in DoNation?</vt:lpstr>
      <vt:lpstr>Visit www.organdonor.gov or www.donaciondeorganos.gov  to learn more about donation and transplantation!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Williams</dc:creator>
  <cp:lastModifiedBy>Marlee Fuhrmann</cp:lastModifiedBy>
  <cp:revision>18</cp:revision>
  <dcterms:created xsi:type="dcterms:W3CDTF">2022-07-20T16:07:21Z</dcterms:created>
  <dcterms:modified xsi:type="dcterms:W3CDTF">2022-10-14T16:51:56Z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0x010100FA008B6139CEC34E9E62DC999A14FD5F</vt:lpwstr>
  </property>
  <property fmtid="{D5CDD505-2E9C-101B-9397-08002B2CF9AE}" pid="3" name="_dlc_DocIdItemGuid">
    <vt:lpwstr>c3478665-b469-4f72-94cc-1fd99b96515d</vt:lpwstr>
  </property>
</Properties>
</file>