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85" autoAdjust="0"/>
  </p:normalViewPr>
  <p:slideViewPr>
    <p:cSldViewPr snapToGrid="0" showGuides="1">
      <p:cViewPr varScale="1">
        <p:scale>
          <a:sx n="44" d="100"/>
          <a:sy n="44" d="100"/>
        </p:scale>
        <p:origin x="2322" y="66"/>
      </p:cViewPr>
      <p:guideLst>
        <p:guide orient="horz" pos="4896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2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6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9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8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E1607-0567-F548-807C-B521D643DFCF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3786-84E4-0F4B-83AD-A98CF9652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2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Nation logo with Help us sign up new organ, eye, and tissue donors! &#10;&#10;There is a place to add a logo.&#10;&#10;A barometer has a place to add your goal for new donors and incremental lines to track your progress. &#10;&#10;">
            <a:extLst>
              <a:ext uri="{FF2B5EF4-FFF2-40B4-BE49-F238E27FC236}">
                <a16:creationId xmlns:a16="http://schemas.microsoft.com/office/drawing/2014/main" id="{A26D796C-9BEC-AEE0-07F9-C529BA25B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058400" cy="15544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5F04BD-C06C-ECF8-3D29-D695A6AB7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657" y="9046720"/>
            <a:ext cx="3832698" cy="21201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Your</a:t>
            </a:r>
            <a:b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b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4709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Place Your Logo Here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Berk</dc:creator>
  <cp:lastModifiedBy>Genna Cavanaugh</cp:lastModifiedBy>
  <cp:revision>4</cp:revision>
  <dcterms:created xsi:type="dcterms:W3CDTF">2022-08-17T15:16:04Z</dcterms:created>
  <dcterms:modified xsi:type="dcterms:W3CDTF">2022-10-12T12:33:01Z</dcterms:modified>
</cp:coreProperties>
</file>